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0"/>
  </p:notesMasterIdLst>
  <p:handoutMasterIdLst>
    <p:handoutMasterId r:id="rId61"/>
  </p:handoutMasterIdLst>
  <p:sldIdLst>
    <p:sldId id="261" r:id="rId5"/>
    <p:sldId id="417" r:id="rId6"/>
    <p:sldId id="508" r:id="rId7"/>
    <p:sldId id="509" r:id="rId8"/>
    <p:sldId id="510" r:id="rId9"/>
    <p:sldId id="511" r:id="rId10"/>
    <p:sldId id="512" r:id="rId11"/>
    <p:sldId id="513" r:id="rId12"/>
    <p:sldId id="514" r:id="rId13"/>
    <p:sldId id="515" r:id="rId14"/>
    <p:sldId id="516" r:id="rId15"/>
    <p:sldId id="517" r:id="rId16"/>
    <p:sldId id="484" r:id="rId17"/>
    <p:sldId id="485" r:id="rId18"/>
    <p:sldId id="486" r:id="rId19"/>
    <p:sldId id="487" r:id="rId20"/>
    <p:sldId id="488" r:id="rId21"/>
    <p:sldId id="489" r:id="rId22"/>
    <p:sldId id="491" r:id="rId23"/>
    <p:sldId id="492" r:id="rId24"/>
    <p:sldId id="493" r:id="rId25"/>
    <p:sldId id="494" r:id="rId26"/>
    <p:sldId id="495" r:id="rId27"/>
    <p:sldId id="496" r:id="rId28"/>
    <p:sldId id="497" r:id="rId29"/>
    <p:sldId id="498" r:id="rId30"/>
    <p:sldId id="500" r:id="rId31"/>
    <p:sldId id="501" r:id="rId32"/>
    <p:sldId id="502" r:id="rId33"/>
    <p:sldId id="503" r:id="rId34"/>
    <p:sldId id="504" r:id="rId35"/>
    <p:sldId id="505" r:id="rId36"/>
    <p:sldId id="506" r:id="rId37"/>
    <p:sldId id="507" r:id="rId38"/>
    <p:sldId id="499" r:id="rId39"/>
    <p:sldId id="377" r:id="rId40"/>
    <p:sldId id="419" r:id="rId41"/>
    <p:sldId id="418" r:id="rId42"/>
    <p:sldId id="445" r:id="rId43"/>
    <p:sldId id="446" r:id="rId44"/>
    <p:sldId id="447" r:id="rId45"/>
    <p:sldId id="420" r:id="rId46"/>
    <p:sldId id="362" r:id="rId47"/>
    <p:sldId id="452" r:id="rId48"/>
    <p:sldId id="430" r:id="rId49"/>
    <p:sldId id="460" r:id="rId50"/>
    <p:sldId id="480" r:id="rId51"/>
    <p:sldId id="481" r:id="rId52"/>
    <p:sldId id="463" r:id="rId53"/>
    <p:sldId id="467" r:id="rId54"/>
    <p:sldId id="468" r:id="rId55"/>
    <p:sldId id="482" r:id="rId56"/>
    <p:sldId id="456" r:id="rId57"/>
    <p:sldId id="470" r:id="rId58"/>
    <p:sldId id="472" r:id="rId59"/>
  </p:sldIdLst>
  <p:sldSz cx="12192000" cy="6858000"/>
  <p:notesSz cx="6799263" cy="9929813"/>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kolaj Juhl Hansen" initials="NJH"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F6E"/>
    <a:srgbClr val="E3E2EB"/>
    <a:srgbClr val="302F3C"/>
    <a:srgbClr val="222129"/>
    <a:srgbClr val="4645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D9CAA5-3913-49CE-835C-5C7A5FE43FB3}" v="17" dt="2021-08-23T09:11:57.2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17" autoAdjust="0"/>
    <p:restoredTop sz="94666"/>
  </p:normalViewPr>
  <p:slideViewPr>
    <p:cSldViewPr snapToGrid="0" snapToObjects="1">
      <p:cViewPr varScale="1">
        <p:scale>
          <a:sx n="102" d="100"/>
          <a:sy n="102" d="100"/>
        </p:scale>
        <p:origin x="464" y="18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169" d="100"/>
          <a:sy n="169" d="100"/>
        </p:scale>
        <p:origin x="5400"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67" Type="http://schemas.microsoft.com/office/2016/11/relationships/changesInfo" Target="changesInfos/changesInfo1.xml"/><Relationship Id="rId68" Type="http://schemas.microsoft.com/office/2015/10/relationships/revisionInfo" Target="revisionInfo.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notesMaster" Target="notesMasters/notesMaster1.xml"/><Relationship Id="rId61" Type="http://schemas.openxmlformats.org/officeDocument/2006/relationships/handoutMaster" Target="handoutMasters/handoutMaster1.xml"/><Relationship Id="rId62" Type="http://schemas.openxmlformats.org/officeDocument/2006/relationships/commentAuthors" Target="commentAuthor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ina Tervonen" userId="fc1e2d69-1b68-4e97-9f0d-06038e4079b4" providerId="ADAL" clId="{FAE9D763-153D-474A-A8E7-AA9B7697DA29}"/>
    <pc:docChg chg="custSel addSld delSld modSld delMainMaster">
      <pc:chgData name="Taina Tervonen" userId="fc1e2d69-1b68-4e97-9f0d-06038e4079b4" providerId="ADAL" clId="{FAE9D763-153D-474A-A8E7-AA9B7697DA29}" dt="2021-04-09T11:11:57.031" v="122" actId="255"/>
      <pc:docMkLst>
        <pc:docMk/>
      </pc:docMkLst>
      <pc:sldChg chg="modSp mod">
        <pc:chgData name="Taina Tervonen" userId="fc1e2d69-1b68-4e97-9f0d-06038e4079b4" providerId="ADAL" clId="{FAE9D763-153D-474A-A8E7-AA9B7697DA29}" dt="2021-04-09T11:02:12.730" v="0" actId="20577"/>
        <pc:sldMkLst>
          <pc:docMk/>
          <pc:sldMk cId="4088739890" sldId="261"/>
        </pc:sldMkLst>
        <pc:spChg chg="mod">
          <ac:chgData name="Taina Tervonen" userId="fc1e2d69-1b68-4e97-9f0d-06038e4079b4" providerId="ADAL" clId="{FAE9D763-153D-474A-A8E7-AA9B7697DA29}" dt="2021-04-09T11:02:12.730" v="0" actId="20577"/>
          <ac:spMkLst>
            <pc:docMk/>
            <pc:sldMk cId="4088739890" sldId="261"/>
            <ac:spMk id="2" creationId="{FA988165-6B25-B74B-8AB1-266B02687A0E}"/>
          </ac:spMkLst>
        </pc:spChg>
      </pc:sldChg>
      <pc:sldChg chg="modSp mod">
        <pc:chgData name="Taina Tervonen" userId="fc1e2d69-1b68-4e97-9f0d-06038e4079b4" providerId="ADAL" clId="{FAE9D763-153D-474A-A8E7-AA9B7697DA29}" dt="2021-04-09T11:07:30.449" v="71" actId="255"/>
        <pc:sldMkLst>
          <pc:docMk/>
          <pc:sldMk cId="3017712105" sldId="268"/>
        </pc:sldMkLst>
        <pc:spChg chg="mod">
          <ac:chgData name="Taina Tervonen" userId="fc1e2d69-1b68-4e97-9f0d-06038e4079b4" providerId="ADAL" clId="{FAE9D763-153D-474A-A8E7-AA9B7697DA29}" dt="2021-04-09T11:07:30.449" v="71" actId="255"/>
          <ac:spMkLst>
            <pc:docMk/>
            <pc:sldMk cId="3017712105" sldId="268"/>
            <ac:spMk id="7" creationId="{21EE57D6-B5D3-4981-B420-3B9C53FF0B40}"/>
          </ac:spMkLst>
        </pc:spChg>
        <pc:spChg chg="mod">
          <ac:chgData name="Taina Tervonen" userId="fc1e2d69-1b68-4e97-9f0d-06038e4079b4" providerId="ADAL" clId="{FAE9D763-153D-474A-A8E7-AA9B7697DA29}" dt="2021-04-09T11:07:25.613" v="70" actId="20577"/>
          <ac:spMkLst>
            <pc:docMk/>
            <pc:sldMk cId="3017712105" sldId="268"/>
            <ac:spMk id="10" creationId="{AEFFE28D-CE48-4109-8CD1-E6E1623EF3E4}"/>
          </ac:spMkLst>
        </pc:spChg>
      </pc:sldChg>
      <pc:sldChg chg="modSp mod">
        <pc:chgData name="Taina Tervonen" userId="fc1e2d69-1b68-4e97-9f0d-06038e4079b4" providerId="ADAL" clId="{FAE9D763-153D-474A-A8E7-AA9B7697DA29}" dt="2021-04-09T11:04:55.169" v="47" actId="20577"/>
        <pc:sldMkLst>
          <pc:docMk/>
          <pc:sldMk cId="2164756725" sldId="274"/>
        </pc:sldMkLst>
        <pc:spChg chg="mod">
          <ac:chgData name="Taina Tervonen" userId="fc1e2d69-1b68-4e97-9f0d-06038e4079b4" providerId="ADAL" clId="{FAE9D763-153D-474A-A8E7-AA9B7697DA29}" dt="2021-04-09T11:04:55.169" v="47" actId="20577"/>
          <ac:spMkLst>
            <pc:docMk/>
            <pc:sldMk cId="2164756725" sldId="274"/>
            <ac:spMk id="2" creationId="{526382DA-F77C-6C44-9FC4-3801A2DDD378}"/>
          </ac:spMkLst>
        </pc:spChg>
      </pc:sldChg>
      <pc:sldChg chg="del">
        <pc:chgData name="Taina Tervonen" userId="fc1e2d69-1b68-4e97-9f0d-06038e4079b4" providerId="ADAL" clId="{FAE9D763-153D-474A-A8E7-AA9B7697DA29}" dt="2021-04-09T11:02:34.355" v="1" actId="2696"/>
        <pc:sldMkLst>
          <pc:docMk/>
          <pc:sldMk cId="1399524579" sldId="279"/>
        </pc:sldMkLst>
      </pc:sldChg>
      <pc:sldChg chg="modSp mod">
        <pc:chgData name="Taina Tervonen" userId="fc1e2d69-1b68-4e97-9f0d-06038e4079b4" providerId="ADAL" clId="{FAE9D763-153D-474A-A8E7-AA9B7697DA29}" dt="2021-04-09T11:11:34.280" v="121" actId="5793"/>
        <pc:sldMkLst>
          <pc:docMk/>
          <pc:sldMk cId="1767493535" sldId="284"/>
        </pc:sldMkLst>
        <pc:spChg chg="mod">
          <ac:chgData name="Taina Tervonen" userId="fc1e2d69-1b68-4e97-9f0d-06038e4079b4" providerId="ADAL" clId="{FAE9D763-153D-474A-A8E7-AA9B7697DA29}" dt="2021-04-09T11:10:58.852" v="100" actId="255"/>
          <ac:spMkLst>
            <pc:docMk/>
            <pc:sldMk cId="1767493535" sldId="284"/>
            <ac:spMk id="2" creationId="{526382DA-F77C-6C44-9FC4-3801A2DDD378}"/>
          </ac:spMkLst>
        </pc:spChg>
        <pc:spChg chg="mod">
          <ac:chgData name="Taina Tervonen" userId="fc1e2d69-1b68-4e97-9f0d-06038e4079b4" providerId="ADAL" clId="{FAE9D763-153D-474A-A8E7-AA9B7697DA29}" dt="2021-04-09T11:11:34.280" v="121" actId="5793"/>
          <ac:spMkLst>
            <pc:docMk/>
            <pc:sldMk cId="1767493535" sldId="284"/>
            <ac:spMk id="3" creationId="{8B37AC10-7986-644E-8B44-7169D5E6228A}"/>
          </ac:spMkLst>
        </pc:spChg>
      </pc:sldChg>
      <pc:sldChg chg="addSp delSp modSp mod">
        <pc:chgData name="Taina Tervonen" userId="fc1e2d69-1b68-4e97-9f0d-06038e4079b4" providerId="ADAL" clId="{FAE9D763-153D-474A-A8E7-AA9B7697DA29}" dt="2021-04-09T11:10:18.669" v="98" actId="1076"/>
        <pc:sldMkLst>
          <pc:docMk/>
          <pc:sldMk cId="818406795" sldId="286"/>
        </pc:sldMkLst>
        <pc:spChg chg="mod">
          <ac:chgData name="Taina Tervonen" userId="fc1e2d69-1b68-4e97-9f0d-06038e4079b4" providerId="ADAL" clId="{FAE9D763-153D-474A-A8E7-AA9B7697DA29}" dt="2021-04-09T11:08:43.851" v="73" actId="255"/>
          <ac:spMkLst>
            <pc:docMk/>
            <pc:sldMk cId="818406795" sldId="286"/>
            <ac:spMk id="2" creationId="{526382DA-F77C-6C44-9FC4-3801A2DDD378}"/>
          </ac:spMkLst>
        </pc:spChg>
        <pc:spChg chg="mod">
          <ac:chgData name="Taina Tervonen" userId="fc1e2d69-1b68-4e97-9f0d-06038e4079b4" providerId="ADAL" clId="{FAE9D763-153D-474A-A8E7-AA9B7697DA29}" dt="2021-04-09T11:08:48.439" v="77" actId="20577"/>
          <ac:spMkLst>
            <pc:docMk/>
            <pc:sldMk cId="818406795" sldId="286"/>
            <ac:spMk id="3" creationId="{8B37AC10-7986-644E-8B44-7169D5E6228A}"/>
          </ac:spMkLst>
        </pc:spChg>
        <pc:spChg chg="mod">
          <ac:chgData name="Taina Tervonen" userId="fc1e2d69-1b68-4e97-9f0d-06038e4079b4" providerId="ADAL" clId="{FAE9D763-153D-474A-A8E7-AA9B7697DA29}" dt="2021-04-09T11:09:40.420" v="92" actId="14100"/>
          <ac:spMkLst>
            <pc:docMk/>
            <pc:sldMk cId="818406795" sldId="286"/>
            <ac:spMk id="7" creationId="{41DB18B5-460B-2544-9F3D-5D7C1342CD17}"/>
          </ac:spMkLst>
        </pc:spChg>
        <pc:spChg chg="mod">
          <ac:chgData name="Taina Tervonen" userId="fc1e2d69-1b68-4e97-9f0d-06038e4079b4" providerId="ADAL" clId="{FAE9D763-153D-474A-A8E7-AA9B7697DA29}" dt="2021-04-09T11:09:40.420" v="92" actId="14100"/>
          <ac:spMkLst>
            <pc:docMk/>
            <pc:sldMk cId="818406795" sldId="286"/>
            <ac:spMk id="8" creationId="{45A5705A-080F-3B42-AF0A-596782E6B73E}"/>
          </ac:spMkLst>
        </pc:spChg>
        <pc:spChg chg="del">
          <ac:chgData name="Taina Tervonen" userId="fc1e2d69-1b68-4e97-9f0d-06038e4079b4" providerId="ADAL" clId="{FAE9D763-153D-474A-A8E7-AA9B7697DA29}" dt="2021-04-09T11:09:11.344" v="86" actId="478"/>
          <ac:spMkLst>
            <pc:docMk/>
            <pc:sldMk cId="818406795" sldId="286"/>
            <ac:spMk id="10" creationId="{1C75A5D6-FD19-5840-A927-4F8DADC62C50}"/>
          </ac:spMkLst>
        </pc:spChg>
        <pc:spChg chg="del">
          <ac:chgData name="Taina Tervonen" userId="fc1e2d69-1b68-4e97-9f0d-06038e4079b4" providerId="ADAL" clId="{FAE9D763-153D-474A-A8E7-AA9B7697DA29}" dt="2021-04-09T11:09:13.141" v="87" actId="478"/>
          <ac:spMkLst>
            <pc:docMk/>
            <pc:sldMk cId="818406795" sldId="286"/>
            <ac:spMk id="11" creationId="{DC36E52D-C0B7-C24A-816E-1926761A9D22}"/>
          </ac:spMkLst>
        </pc:spChg>
        <pc:spChg chg="del">
          <ac:chgData name="Taina Tervonen" userId="fc1e2d69-1b68-4e97-9f0d-06038e4079b4" providerId="ADAL" clId="{FAE9D763-153D-474A-A8E7-AA9B7697DA29}" dt="2021-04-09T11:09:15.054" v="88" actId="478"/>
          <ac:spMkLst>
            <pc:docMk/>
            <pc:sldMk cId="818406795" sldId="286"/>
            <ac:spMk id="12" creationId="{155419E5-3ECF-CF42-AB9F-9583902B99D3}"/>
          </ac:spMkLst>
        </pc:spChg>
        <pc:spChg chg="del">
          <ac:chgData name="Taina Tervonen" userId="fc1e2d69-1b68-4e97-9f0d-06038e4079b4" providerId="ADAL" clId="{FAE9D763-153D-474A-A8E7-AA9B7697DA29}" dt="2021-04-09T11:09:16.908" v="89" actId="478"/>
          <ac:spMkLst>
            <pc:docMk/>
            <pc:sldMk cId="818406795" sldId="286"/>
            <ac:spMk id="13" creationId="{3B6EF98A-2953-1048-AB56-6520A9FD6D0F}"/>
          </ac:spMkLst>
        </pc:spChg>
        <pc:spChg chg="del">
          <ac:chgData name="Taina Tervonen" userId="fc1e2d69-1b68-4e97-9f0d-06038e4079b4" providerId="ADAL" clId="{FAE9D763-153D-474A-A8E7-AA9B7697DA29}" dt="2021-04-09T11:09:18.664" v="90" actId="478"/>
          <ac:spMkLst>
            <pc:docMk/>
            <pc:sldMk cId="818406795" sldId="286"/>
            <ac:spMk id="14" creationId="{99B33A24-1419-B44E-9140-98756B1FD020}"/>
          </ac:spMkLst>
        </pc:spChg>
        <pc:spChg chg="add mod">
          <ac:chgData name="Taina Tervonen" userId="fc1e2d69-1b68-4e97-9f0d-06038e4079b4" providerId="ADAL" clId="{FAE9D763-153D-474A-A8E7-AA9B7697DA29}" dt="2021-04-09T11:10:06.390" v="96" actId="207"/>
          <ac:spMkLst>
            <pc:docMk/>
            <pc:sldMk cId="818406795" sldId="286"/>
            <ac:spMk id="15" creationId="{F4C03570-7B7C-47AA-A2CB-64492F7AFE0D}"/>
          </ac:spMkLst>
        </pc:spChg>
        <pc:spChg chg="add mod">
          <ac:chgData name="Taina Tervonen" userId="fc1e2d69-1b68-4e97-9f0d-06038e4079b4" providerId="ADAL" clId="{FAE9D763-153D-474A-A8E7-AA9B7697DA29}" dt="2021-04-09T11:10:06.390" v="96" actId="207"/>
          <ac:spMkLst>
            <pc:docMk/>
            <pc:sldMk cId="818406795" sldId="286"/>
            <ac:spMk id="16" creationId="{7117DE2A-5FAB-404A-90E6-305F5FA28B5C}"/>
          </ac:spMkLst>
        </pc:spChg>
        <pc:spChg chg="add mod">
          <ac:chgData name="Taina Tervonen" userId="fc1e2d69-1b68-4e97-9f0d-06038e4079b4" providerId="ADAL" clId="{FAE9D763-153D-474A-A8E7-AA9B7697DA29}" dt="2021-04-09T11:10:18.669" v="98" actId="1076"/>
          <ac:spMkLst>
            <pc:docMk/>
            <pc:sldMk cId="818406795" sldId="286"/>
            <ac:spMk id="17" creationId="{F0599E42-0BF7-49BD-A67B-C6F87A9AADF7}"/>
          </ac:spMkLst>
        </pc:spChg>
        <pc:spChg chg="add mod">
          <ac:chgData name="Taina Tervonen" userId="fc1e2d69-1b68-4e97-9f0d-06038e4079b4" providerId="ADAL" clId="{FAE9D763-153D-474A-A8E7-AA9B7697DA29}" dt="2021-04-09T11:10:18.669" v="98" actId="1076"/>
          <ac:spMkLst>
            <pc:docMk/>
            <pc:sldMk cId="818406795" sldId="286"/>
            <ac:spMk id="18" creationId="{3B8CFE20-DE35-4455-AF16-A23F45F9F55A}"/>
          </ac:spMkLst>
        </pc:spChg>
        <pc:spChg chg="add mod">
          <ac:chgData name="Taina Tervonen" userId="fc1e2d69-1b68-4e97-9f0d-06038e4079b4" providerId="ADAL" clId="{FAE9D763-153D-474A-A8E7-AA9B7697DA29}" dt="2021-04-09T11:10:18.669" v="98" actId="1076"/>
          <ac:spMkLst>
            <pc:docMk/>
            <pc:sldMk cId="818406795" sldId="286"/>
            <ac:spMk id="19" creationId="{6B1665CA-136E-4970-A800-E171F9DAE0E2}"/>
          </ac:spMkLst>
        </pc:spChg>
      </pc:sldChg>
      <pc:sldChg chg="modSp mod">
        <pc:chgData name="Taina Tervonen" userId="fc1e2d69-1b68-4e97-9f0d-06038e4079b4" providerId="ADAL" clId="{FAE9D763-153D-474A-A8E7-AA9B7697DA29}" dt="2021-04-09T11:04:15.485" v="37" actId="20577"/>
        <pc:sldMkLst>
          <pc:docMk/>
          <pc:sldMk cId="1129308404" sldId="362"/>
        </pc:sldMkLst>
        <pc:spChg chg="mod">
          <ac:chgData name="Taina Tervonen" userId="fc1e2d69-1b68-4e97-9f0d-06038e4079b4" providerId="ADAL" clId="{FAE9D763-153D-474A-A8E7-AA9B7697DA29}" dt="2021-04-09T11:03:34.396" v="22" actId="20577"/>
          <ac:spMkLst>
            <pc:docMk/>
            <pc:sldMk cId="1129308404" sldId="362"/>
            <ac:spMk id="9" creationId="{8A9F13BE-F82D-493B-B1BC-BD122B1E29D2}"/>
          </ac:spMkLst>
        </pc:spChg>
        <pc:spChg chg="mod">
          <ac:chgData name="Taina Tervonen" userId="fc1e2d69-1b68-4e97-9f0d-06038e4079b4" providerId="ADAL" clId="{FAE9D763-153D-474A-A8E7-AA9B7697DA29}" dt="2021-04-09T11:03:50.636" v="25" actId="20577"/>
          <ac:spMkLst>
            <pc:docMk/>
            <pc:sldMk cId="1129308404" sldId="362"/>
            <ac:spMk id="29" creationId="{8A01AA81-683A-49BE-8417-B799CB69CF00}"/>
          </ac:spMkLst>
        </pc:spChg>
        <pc:spChg chg="mod">
          <ac:chgData name="Taina Tervonen" userId="fc1e2d69-1b68-4e97-9f0d-06038e4079b4" providerId="ADAL" clId="{FAE9D763-153D-474A-A8E7-AA9B7697DA29}" dt="2021-04-09T11:04:03.743" v="31" actId="20577"/>
          <ac:spMkLst>
            <pc:docMk/>
            <pc:sldMk cId="1129308404" sldId="362"/>
            <ac:spMk id="31" creationId="{93C72551-22BD-47A3-BAF4-AB9C8DFBC8AE}"/>
          </ac:spMkLst>
        </pc:spChg>
        <pc:spChg chg="mod">
          <ac:chgData name="Taina Tervonen" userId="fc1e2d69-1b68-4e97-9f0d-06038e4079b4" providerId="ADAL" clId="{FAE9D763-153D-474A-A8E7-AA9B7697DA29}" dt="2021-04-09T11:03:41.114" v="23" actId="20577"/>
          <ac:spMkLst>
            <pc:docMk/>
            <pc:sldMk cId="1129308404" sldId="362"/>
            <ac:spMk id="33" creationId="{75800828-99EF-498E-BB7B-44E6CA7752CC}"/>
          </ac:spMkLst>
        </pc:spChg>
        <pc:spChg chg="mod">
          <ac:chgData name="Taina Tervonen" userId="fc1e2d69-1b68-4e97-9f0d-06038e4079b4" providerId="ADAL" clId="{FAE9D763-153D-474A-A8E7-AA9B7697DA29}" dt="2021-04-09T11:03:47.881" v="24" actId="20577"/>
          <ac:spMkLst>
            <pc:docMk/>
            <pc:sldMk cId="1129308404" sldId="362"/>
            <ac:spMk id="35" creationId="{5AE726AB-720F-4C43-BADC-BD148FA0F5BB}"/>
          </ac:spMkLst>
        </pc:spChg>
        <pc:spChg chg="mod">
          <ac:chgData name="Taina Tervonen" userId="fc1e2d69-1b68-4e97-9f0d-06038e4079b4" providerId="ADAL" clId="{FAE9D763-153D-474A-A8E7-AA9B7697DA29}" dt="2021-04-09T11:04:06.183" v="32" actId="20577"/>
          <ac:spMkLst>
            <pc:docMk/>
            <pc:sldMk cId="1129308404" sldId="362"/>
            <ac:spMk id="37" creationId="{75185374-225F-4393-9BC7-4132A4831458}"/>
          </ac:spMkLst>
        </pc:spChg>
        <pc:spChg chg="mod">
          <ac:chgData name="Taina Tervonen" userId="fc1e2d69-1b68-4e97-9f0d-06038e4079b4" providerId="ADAL" clId="{FAE9D763-153D-474A-A8E7-AA9B7697DA29}" dt="2021-04-09T11:03:52.574" v="26" actId="20577"/>
          <ac:spMkLst>
            <pc:docMk/>
            <pc:sldMk cId="1129308404" sldId="362"/>
            <ac:spMk id="57" creationId="{8C4FF97F-C4C1-42D5-B3CD-C631B065EC9D}"/>
          </ac:spMkLst>
        </pc:spChg>
        <pc:spChg chg="mod">
          <ac:chgData name="Taina Tervonen" userId="fc1e2d69-1b68-4e97-9f0d-06038e4079b4" providerId="ADAL" clId="{FAE9D763-153D-474A-A8E7-AA9B7697DA29}" dt="2021-04-09T11:03:57.164" v="28" actId="20577"/>
          <ac:spMkLst>
            <pc:docMk/>
            <pc:sldMk cId="1129308404" sldId="362"/>
            <ac:spMk id="65" creationId="{D5E03F0D-1716-4004-A53B-D7739B86995C}"/>
          </ac:spMkLst>
        </pc:spChg>
        <pc:spChg chg="mod">
          <ac:chgData name="Taina Tervonen" userId="fc1e2d69-1b68-4e97-9f0d-06038e4079b4" providerId="ADAL" clId="{FAE9D763-153D-474A-A8E7-AA9B7697DA29}" dt="2021-04-09T11:03:59.887" v="29" actId="20577"/>
          <ac:spMkLst>
            <pc:docMk/>
            <pc:sldMk cId="1129308404" sldId="362"/>
            <ac:spMk id="73" creationId="{54EAB28A-3169-48BA-B028-DC4FA7871431}"/>
          </ac:spMkLst>
        </pc:spChg>
        <pc:spChg chg="mod">
          <ac:chgData name="Taina Tervonen" userId="fc1e2d69-1b68-4e97-9f0d-06038e4079b4" providerId="ADAL" clId="{FAE9D763-153D-474A-A8E7-AA9B7697DA29}" dt="2021-04-09T11:04:02.272" v="30" actId="20577"/>
          <ac:spMkLst>
            <pc:docMk/>
            <pc:sldMk cId="1129308404" sldId="362"/>
            <ac:spMk id="77" creationId="{8A367566-E8B8-45DA-96C5-06FB51C6ECA7}"/>
          </ac:spMkLst>
        </pc:spChg>
        <pc:spChg chg="mod">
          <ac:chgData name="Taina Tervonen" userId="fc1e2d69-1b68-4e97-9f0d-06038e4079b4" providerId="ADAL" clId="{FAE9D763-153D-474A-A8E7-AA9B7697DA29}" dt="2021-04-09T11:04:15.485" v="37" actId="20577"/>
          <ac:spMkLst>
            <pc:docMk/>
            <pc:sldMk cId="1129308404" sldId="362"/>
            <ac:spMk id="81" creationId="{122AA651-7AD9-4BC1-BBF5-2755A816D371}"/>
          </ac:spMkLst>
        </pc:spChg>
        <pc:spChg chg="mod">
          <ac:chgData name="Taina Tervonen" userId="fc1e2d69-1b68-4e97-9f0d-06038e4079b4" providerId="ADAL" clId="{FAE9D763-153D-474A-A8E7-AA9B7697DA29}" dt="2021-04-09T11:03:54.925" v="27" actId="20577"/>
          <ac:spMkLst>
            <pc:docMk/>
            <pc:sldMk cId="1129308404" sldId="362"/>
            <ac:spMk id="85" creationId="{9944A5AF-AA12-484C-80F0-AB9BFBC7BC64}"/>
          </ac:spMkLst>
        </pc:spChg>
        <pc:spChg chg="mod">
          <ac:chgData name="Taina Tervonen" userId="fc1e2d69-1b68-4e97-9f0d-06038e4079b4" providerId="ADAL" clId="{FAE9D763-153D-474A-A8E7-AA9B7697DA29}" dt="2021-04-09T11:04:13.839" v="36" actId="20577"/>
          <ac:spMkLst>
            <pc:docMk/>
            <pc:sldMk cId="1129308404" sldId="362"/>
            <ac:spMk id="89" creationId="{8C59343B-C947-44C9-808D-3456C8675BD0}"/>
          </ac:spMkLst>
        </pc:spChg>
        <pc:spChg chg="mod">
          <ac:chgData name="Taina Tervonen" userId="fc1e2d69-1b68-4e97-9f0d-06038e4079b4" providerId="ADAL" clId="{FAE9D763-153D-474A-A8E7-AA9B7697DA29}" dt="2021-04-09T11:04:12.174" v="35" actId="20577"/>
          <ac:spMkLst>
            <pc:docMk/>
            <pc:sldMk cId="1129308404" sldId="362"/>
            <ac:spMk id="93" creationId="{2362862E-F169-49FC-89D0-5F9904DBC7DC}"/>
          </ac:spMkLst>
        </pc:spChg>
        <pc:spChg chg="mod">
          <ac:chgData name="Taina Tervonen" userId="fc1e2d69-1b68-4e97-9f0d-06038e4079b4" providerId="ADAL" clId="{FAE9D763-153D-474A-A8E7-AA9B7697DA29}" dt="2021-04-09T11:04:08.246" v="33" actId="20577"/>
          <ac:spMkLst>
            <pc:docMk/>
            <pc:sldMk cId="1129308404" sldId="362"/>
            <ac:spMk id="115" creationId="{86AEF123-2DF0-4A17-9D18-BF5E8F6AF9BF}"/>
          </ac:spMkLst>
        </pc:spChg>
        <pc:spChg chg="mod">
          <ac:chgData name="Taina Tervonen" userId="fc1e2d69-1b68-4e97-9f0d-06038e4079b4" providerId="ADAL" clId="{FAE9D763-153D-474A-A8E7-AA9B7697DA29}" dt="2021-04-09T11:04:10.371" v="34" actId="20577"/>
          <ac:spMkLst>
            <pc:docMk/>
            <pc:sldMk cId="1129308404" sldId="362"/>
            <ac:spMk id="119" creationId="{3BF0FF40-5DDA-47B6-883D-C689F35E20DA}"/>
          </ac:spMkLst>
        </pc:spChg>
      </pc:sldChg>
      <pc:sldChg chg="del">
        <pc:chgData name="Taina Tervonen" userId="fc1e2d69-1b68-4e97-9f0d-06038e4079b4" providerId="ADAL" clId="{FAE9D763-153D-474A-A8E7-AA9B7697DA29}" dt="2021-04-09T11:04:23.704" v="38" actId="2696"/>
        <pc:sldMkLst>
          <pc:docMk/>
          <pc:sldMk cId="633100642" sldId="366"/>
        </pc:sldMkLst>
      </pc:sldChg>
      <pc:sldChg chg="modSp mod">
        <pc:chgData name="Taina Tervonen" userId="fc1e2d69-1b68-4e97-9f0d-06038e4079b4" providerId="ADAL" clId="{FAE9D763-153D-474A-A8E7-AA9B7697DA29}" dt="2021-04-09T11:06:47.803" v="67" actId="255"/>
        <pc:sldMkLst>
          <pc:docMk/>
          <pc:sldMk cId="2469479004" sldId="377"/>
        </pc:sldMkLst>
        <pc:spChg chg="mod">
          <ac:chgData name="Taina Tervonen" userId="fc1e2d69-1b68-4e97-9f0d-06038e4079b4" providerId="ADAL" clId="{FAE9D763-153D-474A-A8E7-AA9B7697DA29}" dt="2021-04-09T11:06:47.803" v="67" actId="255"/>
          <ac:spMkLst>
            <pc:docMk/>
            <pc:sldMk cId="2469479004" sldId="377"/>
            <ac:spMk id="2" creationId="{526382DA-F77C-6C44-9FC4-3801A2DDD378}"/>
          </ac:spMkLst>
        </pc:spChg>
        <pc:spChg chg="mod">
          <ac:chgData name="Taina Tervonen" userId="fc1e2d69-1b68-4e97-9f0d-06038e4079b4" providerId="ADAL" clId="{FAE9D763-153D-474A-A8E7-AA9B7697DA29}" dt="2021-04-09T11:06:33.188" v="65" actId="20577"/>
          <ac:spMkLst>
            <pc:docMk/>
            <pc:sldMk cId="2469479004" sldId="377"/>
            <ac:spMk id="3" creationId="{8B37AC10-7986-644E-8B44-7169D5E6228A}"/>
          </ac:spMkLst>
        </pc:spChg>
      </pc:sldChg>
      <pc:sldChg chg="del">
        <pc:chgData name="Taina Tervonen" userId="fc1e2d69-1b68-4e97-9f0d-06038e4079b4" providerId="ADAL" clId="{FAE9D763-153D-474A-A8E7-AA9B7697DA29}" dt="2021-04-09T11:04:40.081" v="46" actId="2696"/>
        <pc:sldMkLst>
          <pc:docMk/>
          <pc:sldMk cId="3792726697" sldId="381"/>
        </pc:sldMkLst>
      </pc:sldChg>
      <pc:sldChg chg="modSp mod">
        <pc:chgData name="Taina Tervonen" userId="fc1e2d69-1b68-4e97-9f0d-06038e4079b4" providerId="ADAL" clId="{FAE9D763-153D-474A-A8E7-AA9B7697DA29}" dt="2021-04-09T11:04:35.628" v="45" actId="20577"/>
        <pc:sldMkLst>
          <pc:docMk/>
          <pc:sldMk cId="71305910" sldId="409"/>
        </pc:sldMkLst>
        <pc:spChg chg="mod">
          <ac:chgData name="Taina Tervonen" userId="fc1e2d69-1b68-4e97-9f0d-06038e4079b4" providerId="ADAL" clId="{FAE9D763-153D-474A-A8E7-AA9B7697DA29}" dt="2021-04-09T11:04:28.250" v="39" actId="20577"/>
          <ac:spMkLst>
            <pc:docMk/>
            <pc:sldMk cId="71305910" sldId="409"/>
            <ac:spMk id="4" creationId="{2306D2A8-878E-499D-B0C0-E9A63C45C386}"/>
          </ac:spMkLst>
        </pc:spChg>
        <pc:spChg chg="mod">
          <ac:chgData name="Taina Tervonen" userId="fc1e2d69-1b68-4e97-9f0d-06038e4079b4" providerId="ADAL" clId="{FAE9D763-153D-474A-A8E7-AA9B7697DA29}" dt="2021-04-09T11:04:35.628" v="45" actId="20577"/>
          <ac:spMkLst>
            <pc:docMk/>
            <pc:sldMk cId="71305910" sldId="409"/>
            <ac:spMk id="5" creationId="{BD15B2DB-97A5-49D1-AB59-F2EABBD99A5B}"/>
          </ac:spMkLst>
        </pc:spChg>
      </pc:sldChg>
      <pc:sldChg chg="del">
        <pc:chgData name="Taina Tervonen" userId="fc1e2d69-1b68-4e97-9f0d-06038e4079b4" providerId="ADAL" clId="{FAE9D763-153D-474A-A8E7-AA9B7697DA29}" dt="2021-04-09T11:02:34.355" v="1" actId="2696"/>
        <pc:sldMkLst>
          <pc:docMk/>
          <pc:sldMk cId="3685891353" sldId="411"/>
        </pc:sldMkLst>
      </pc:sldChg>
      <pc:sldChg chg="modSp mod">
        <pc:chgData name="Taina Tervonen" userId="fc1e2d69-1b68-4e97-9f0d-06038e4079b4" providerId="ADAL" clId="{FAE9D763-153D-474A-A8E7-AA9B7697DA29}" dt="2021-04-09T11:03:25.096" v="21" actId="20577"/>
        <pc:sldMkLst>
          <pc:docMk/>
          <pc:sldMk cId="3917586634" sldId="413"/>
        </pc:sldMkLst>
        <pc:spChg chg="mod">
          <ac:chgData name="Taina Tervonen" userId="fc1e2d69-1b68-4e97-9f0d-06038e4079b4" providerId="ADAL" clId="{FAE9D763-153D-474A-A8E7-AA9B7697DA29}" dt="2021-04-09T11:02:37.896" v="2" actId="20577"/>
          <ac:spMkLst>
            <pc:docMk/>
            <pc:sldMk cId="3917586634" sldId="413"/>
            <ac:spMk id="4" creationId="{78E27460-47A8-446A-8833-80C3993AC3E1}"/>
          </ac:spMkLst>
        </pc:spChg>
        <pc:spChg chg="mod">
          <ac:chgData name="Taina Tervonen" userId="fc1e2d69-1b68-4e97-9f0d-06038e4079b4" providerId="ADAL" clId="{FAE9D763-153D-474A-A8E7-AA9B7697DA29}" dt="2021-04-09T11:02:48.761" v="9" actId="20577"/>
          <ac:spMkLst>
            <pc:docMk/>
            <pc:sldMk cId="3917586634" sldId="413"/>
            <ac:spMk id="14" creationId="{AEB3C601-E259-4C9D-BB42-7E9A91FE1F74}"/>
          </ac:spMkLst>
        </pc:spChg>
        <pc:spChg chg="mod">
          <ac:chgData name="Taina Tervonen" userId="fc1e2d69-1b68-4e97-9f0d-06038e4079b4" providerId="ADAL" clId="{FAE9D763-153D-474A-A8E7-AA9B7697DA29}" dt="2021-04-09T11:03:25.096" v="21" actId="20577"/>
          <ac:spMkLst>
            <pc:docMk/>
            <pc:sldMk cId="3917586634" sldId="413"/>
            <ac:spMk id="18" creationId="{D2EDDFFE-61CA-46C9-B063-559C7068FE7B}"/>
          </ac:spMkLst>
        </pc:spChg>
        <pc:spChg chg="mod">
          <ac:chgData name="Taina Tervonen" userId="fc1e2d69-1b68-4e97-9f0d-06038e4079b4" providerId="ADAL" clId="{FAE9D763-153D-474A-A8E7-AA9B7697DA29}" dt="2021-04-09T11:03:19.842" v="20" actId="20577"/>
          <ac:spMkLst>
            <pc:docMk/>
            <pc:sldMk cId="3917586634" sldId="413"/>
            <ac:spMk id="22" creationId="{EA19AE2F-4E3C-45A9-B8A8-6D2B94C34FE7}"/>
          </ac:spMkLst>
        </pc:spChg>
      </pc:sldChg>
      <pc:sldChg chg="addSp delSp modSp add mod">
        <pc:chgData name="Taina Tervonen" userId="fc1e2d69-1b68-4e97-9f0d-06038e4079b4" providerId="ADAL" clId="{FAE9D763-153D-474A-A8E7-AA9B7697DA29}" dt="2021-04-09T11:11:57.031" v="122" actId="255"/>
        <pc:sldMkLst>
          <pc:docMk/>
          <pc:sldMk cId="2472802078" sldId="416"/>
        </pc:sldMkLst>
        <pc:spChg chg="mod">
          <ac:chgData name="Taina Tervonen" userId="fc1e2d69-1b68-4e97-9f0d-06038e4079b4" providerId="ADAL" clId="{FAE9D763-153D-474A-A8E7-AA9B7697DA29}" dt="2021-04-09T11:11:57.031" v="122" actId="255"/>
          <ac:spMkLst>
            <pc:docMk/>
            <pc:sldMk cId="2472802078" sldId="416"/>
            <ac:spMk id="2" creationId="{526382DA-F77C-6C44-9FC4-3801A2DDD378}"/>
          </ac:spMkLst>
        </pc:spChg>
        <pc:spChg chg="del">
          <ac:chgData name="Taina Tervonen" userId="fc1e2d69-1b68-4e97-9f0d-06038e4079b4" providerId="ADAL" clId="{FAE9D763-153D-474A-A8E7-AA9B7697DA29}" dt="2021-04-09T11:05:23.824" v="49" actId="478"/>
          <ac:spMkLst>
            <pc:docMk/>
            <pc:sldMk cId="2472802078" sldId="416"/>
            <ac:spMk id="3" creationId="{8B37AC10-7986-644E-8B44-7169D5E6228A}"/>
          </ac:spMkLst>
        </pc:spChg>
        <pc:spChg chg="add del mod">
          <ac:chgData name="Taina Tervonen" userId="fc1e2d69-1b68-4e97-9f0d-06038e4079b4" providerId="ADAL" clId="{FAE9D763-153D-474A-A8E7-AA9B7697DA29}" dt="2021-04-09T11:05:25.784" v="50" actId="478"/>
          <ac:spMkLst>
            <pc:docMk/>
            <pc:sldMk cId="2472802078" sldId="416"/>
            <ac:spMk id="5" creationId="{4101003B-0DF1-4EB4-AA2D-CBAB720EDCEC}"/>
          </ac:spMkLst>
        </pc:spChg>
        <pc:spChg chg="del">
          <ac:chgData name="Taina Tervonen" userId="fc1e2d69-1b68-4e97-9f0d-06038e4079b4" providerId="ADAL" clId="{FAE9D763-153D-474A-A8E7-AA9B7697DA29}" dt="2021-04-09T11:05:27.149" v="51" actId="478"/>
          <ac:spMkLst>
            <pc:docMk/>
            <pc:sldMk cId="2472802078" sldId="416"/>
            <ac:spMk id="7" creationId="{AF43B87F-F3B0-8E44-BD08-CF112831E5FA}"/>
          </ac:spMkLst>
        </pc:spChg>
      </pc:sldChg>
      <pc:sldMasterChg chg="del delSldLayout">
        <pc:chgData name="Taina Tervonen" userId="fc1e2d69-1b68-4e97-9f0d-06038e4079b4" providerId="ADAL" clId="{FAE9D763-153D-474A-A8E7-AA9B7697DA29}" dt="2021-04-09T11:04:40.081" v="46" actId="2696"/>
        <pc:sldMasterMkLst>
          <pc:docMk/>
          <pc:sldMasterMk cId="148382217" sldId="2147483674"/>
        </pc:sldMasterMkLst>
        <pc:sldLayoutChg chg="del">
          <pc:chgData name="Taina Tervonen" userId="fc1e2d69-1b68-4e97-9f0d-06038e4079b4" providerId="ADAL" clId="{FAE9D763-153D-474A-A8E7-AA9B7697DA29}" dt="2021-04-09T11:04:40.081" v="46" actId="2696"/>
          <pc:sldLayoutMkLst>
            <pc:docMk/>
            <pc:sldMasterMk cId="148382217" sldId="2147483674"/>
            <pc:sldLayoutMk cId="2106028771" sldId="2147483675"/>
          </pc:sldLayoutMkLst>
        </pc:sldLayoutChg>
        <pc:sldLayoutChg chg="del">
          <pc:chgData name="Taina Tervonen" userId="fc1e2d69-1b68-4e97-9f0d-06038e4079b4" providerId="ADAL" clId="{FAE9D763-153D-474A-A8E7-AA9B7697DA29}" dt="2021-04-09T11:04:40.081" v="46" actId="2696"/>
          <pc:sldLayoutMkLst>
            <pc:docMk/>
            <pc:sldMasterMk cId="148382217" sldId="2147483674"/>
            <pc:sldLayoutMk cId="3915312530" sldId="2147483676"/>
          </pc:sldLayoutMkLst>
        </pc:sldLayoutChg>
        <pc:sldLayoutChg chg="del">
          <pc:chgData name="Taina Tervonen" userId="fc1e2d69-1b68-4e97-9f0d-06038e4079b4" providerId="ADAL" clId="{FAE9D763-153D-474A-A8E7-AA9B7697DA29}" dt="2021-04-09T11:04:40.081" v="46" actId="2696"/>
          <pc:sldLayoutMkLst>
            <pc:docMk/>
            <pc:sldMasterMk cId="148382217" sldId="2147483674"/>
            <pc:sldLayoutMk cId="2642783394" sldId="2147483677"/>
          </pc:sldLayoutMkLst>
        </pc:sldLayoutChg>
        <pc:sldLayoutChg chg="del">
          <pc:chgData name="Taina Tervonen" userId="fc1e2d69-1b68-4e97-9f0d-06038e4079b4" providerId="ADAL" clId="{FAE9D763-153D-474A-A8E7-AA9B7697DA29}" dt="2021-04-09T11:04:40.081" v="46" actId="2696"/>
          <pc:sldLayoutMkLst>
            <pc:docMk/>
            <pc:sldMasterMk cId="148382217" sldId="2147483674"/>
            <pc:sldLayoutMk cId="4024377262" sldId="2147483678"/>
          </pc:sldLayoutMkLst>
        </pc:sldLayoutChg>
      </pc:sldMasterChg>
    </pc:docChg>
  </pc:docChgLst>
  <pc:docChgLst>
    <pc:chgData name="Taina Tervonen" userId="fc1e2d69-1b68-4e97-9f0d-06038e4079b4" providerId="ADAL" clId="{0D608745-3BAB-4E08-96E2-5ABCDDDF38E8}"/>
    <pc:docChg chg="undo custSel addSld delSld modSld sldOrd">
      <pc:chgData name="Taina Tervonen" userId="fc1e2d69-1b68-4e97-9f0d-06038e4079b4" providerId="ADAL" clId="{0D608745-3BAB-4E08-96E2-5ABCDDDF38E8}" dt="2021-03-01T11:34:00.400" v="1148" actId="1076"/>
      <pc:docMkLst>
        <pc:docMk/>
      </pc:docMkLst>
      <pc:sldChg chg="modSp mod">
        <pc:chgData name="Taina Tervonen" userId="fc1e2d69-1b68-4e97-9f0d-06038e4079b4" providerId="ADAL" clId="{0D608745-3BAB-4E08-96E2-5ABCDDDF38E8}" dt="2021-02-10T08:19:52.573" v="55" actId="1035"/>
        <pc:sldMkLst>
          <pc:docMk/>
          <pc:sldMk cId="633100642" sldId="366"/>
        </pc:sldMkLst>
        <pc:spChg chg="mod">
          <ac:chgData name="Taina Tervonen" userId="fc1e2d69-1b68-4e97-9f0d-06038e4079b4" providerId="ADAL" clId="{0D608745-3BAB-4E08-96E2-5ABCDDDF38E8}" dt="2021-02-10T08:17:51.838" v="41" actId="1076"/>
          <ac:spMkLst>
            <pc:docMk/>
            <pc:sldMk cId="633100642" sldId="366"/>
            <ac:spMk id="7" creationId="{DC7EF118-7755-4ACD-92FE-AD4F2B1D8C7A}"/>
          </ac:spMkLst>
        </pc:spChg>
        <pc:spChg chg="mod">
          <ac:chgData name="Taina Tervonen" userId="fc1e2d69-1b68-4e97-9f0d-06038e4079b4" providerId="ADAL" clId="{0D608745-3BAB-4E08-96E2-5ABCDDDF38E8}" dt="2021-02-10T08:19:52.573" v="55" actId="1035"/>
          <ac:spMkLst>
            <pc:docMk/>
            <pc:sldMk cId="633100642" sldId="366"/>
            <ac:spMk id="8" creationId="{8125A629-070B-47A1-97DC-3B15FB06D3CD}"/>
          </ac:spMkLst>
        </pc:spChg>
        <pc:spChg chg="mod">
          <ac:chgData name="Taina Tervonen" userId="fc1e2d69-1b68-4e97-9f0d-06038e4079b4" providerId="ADAL" clId="{0D608745-3BAB-4E08-96E2-5ABCDDDF38E8}" dt="2021-02-10T08:19:52.573" v="55" actId="1035"/>
          <ac:spMkLst>
            <pc:docMk/>
            <pc:sldMk cId="633100642" sldId="366"/>
            <ac:spMk id="10" creationId="{B48AE3AE-AA10-4871-815F-6905A5D6360B}"/>
          </ac:spMkLst>
        </pc:spChg>
        <pc:spChg chg="mod">
          <ac:chgData name="Taina Tervonen" userId="fc1e2d69-1b68-4e97-9f0d-06038e4079b4" providerId="ADAL" clId="{0D608745-3BAB-4E08-96E2-5ABCDDDF38E8}" dt="2021-02-10T08:19:52.573" v="55" actId="1035"/>
          <ac:spMkLst>
            <pc:docMk/>
            <pc:sldMk cId="633100642" sldId="366"/>
            <ac:spMk id="11" creationId="{5B00DF77-B284-4AF7-AC44-20B473E49CFF}"/>
          </ac:spMkLst>
        </pc:spChg>
        <pc:spChg chg="mod">
          <ac:chgData name="Taina Tervonen" userId="fc1e2d69-1b68-4e97-9f0d-06038e4079b4" providerId="ADAL" clId="{0D608745-3BAB-4E08-96E2-5ABCDDDF38E8}" dt="2021-02-10T08:19:52.573" v="55" actId="1035"/>
          <ac:spMkLst>
            <pc:docMk/>
            <pc:sldMk cId="633100642" sldId="366"/>
            <ac:spMk id="12" creationId="{B0C5FC37-27DB-40C8-BC1D-E84956DC1A64}"/>
          </ac:spMkLst>
        </pc:spChg>
        <pc:spChg chg="mod">
          <ac:chgData name="Taina Tervonen" userId="fc1e2d69-1b68-4e97-9f0d-06038e4079b4" providerId="ADAL" clId="{0D608745-3BAB-4E08-96E2-5ABCDDDF38E8}" dt="2021-02-10T08:19:52.573" v="55" actId="1035"/>
          <ac:spMkLst>
            <pc:docMk/>
            <pc:sldMk cId="633100642" sldId="366"/>
            <ac:spMk id="13" creationId="{5B993B54-FE8B-47D9-BFEC-C115BB75B025}"/>
          </ac:spMkLst>
        </pc:spChg>
        <pc:spChg chg="mod">
          <ac:chgData name="Taina Tervonen" userId="fc1e2d69-1b68-4e97-9f0d-06038e4079b4" providerId="ADAL" clId="{0D608745-3BAB-4E08-96E2-5ABCDDDF38E8}" dt="2021-02-10T08:19:52.573" v="55" actId="1035"/>
          <ac:spMkLst>
            <pc:docMk/>
            <pc:sldMk cId="633100642" sldId="366"/>
            <ac:spMk id="15" creationId="{CA0E9FC6-1993-451D-A55C-5415CAA0C4DC}"/>
          </ac:spMkLst>
        </pc:spChg>
        <pc:spChg chg="mod">
          <ac:chgData name="Taina Tervonen" userId="fc1e2d69-1b68-4e97-9f0d-06038e4079b4" providerId="ADAL" clId="{0D608745-3BAB-4E08-96E2-5ABCDDDF38E8}" dt="2021-02-10T08:19:52.573" v="55" actId="1035"/>
          <ac:spMkLst>
            <pc:docMk/>
            <pc:sldMk cId="633100642" sldId="366"/>
            <ac:spMk id="16" creationId="{C7109205-8111-4F5C-81C2-4A62802C286E}"/>
          </ac:spMkLst>
        </pc:spChg>
        <pc:spChg chg="mod">
          <ac:chgData name="Taina Tervonen" userId="fc1e2d69-1b68-4e97-9f0d-06038e4079b4" providerId="ADAL" clId="{0D608745-3BAB-4E08-96E2-5ABCDDDF38E8}" dt="2021-02-10T08:19:52.573" v="55" actId="1035"/>
          <ac:spMkLst>
            <pc:docMk/>
            <pc:sldMk cId="633100642" sldId="366"/>
            <ac:spMk id="17" creationId="{DEFE4596-9505-4FE2-A03D-02A3145A0810}"/>
          </ac:spMkLst>
        </pc:spChg>
        <pc:spChg chg="mod">
          <ac:chgData name="Taina Tervonen" userId="fc1e2d69-1b68-4e97-9f0d-06038e4079b4" providerId="ADAL" clId="{0D608745-3BAB-4E08-96E2-5ABCDDDF38E8}" dt="2021-02-10T08:19:52.573" v="55" actId="1035"/>
          <ac:spMkLst>
            <pc:docMk/>
            <pc:sldMk cId="633100642" sldId="366"/>
            <ac:spMk id="18" creationId="{75F0A153-D72E-4D1F-BBA0-79A6026EB4A2}"/>
          </ac:spMkLst>
        </pc:spChg>
        <pc:spChg chg="mod">
          <ac:chgData name="Taina Tervonen" userId="fc1e2d69-1b68-4e97-9f0d-06038e4079b4" providerId="ADAL" clId="{0D608745-3BAB-4E08-96E2-5ABCDDDF38E8}" dt="2021-02-10T08:19:52.573" v="55" actId="1035"/>
          <ac:spMkLst>
            <pc:docMk/>
            <pc:sldMk cId="633100642" sldId="366"/>
            <ac:spMk id="19" creationId="{D7062497-0C0B-4D0A-9EE0-26CF5037DBF8}"/>
          </ac:spMkLst>
        </pc:spChg>
        <pc:spChg chg="mod">
          <ac:chgData name="Taina Tervonen" userId="fc1e2d69-1b68-4e97-9f0d-06038e4079b4" providerId="ADAL" clId="{0D608745-3BAB-4E08-96E2-5ABCDDDF38E8}" dt="2021-02-10T08:19:52.573" v="55" actId="1035"/>
          <ac:spMkLst>
            <pc:docMk/>
            <pc:sldMk cId="633100642" sldId="366"/>
            <ac:spMk id="20" creationId="{8003C714-D9CE-4FA5-B7B4-6B870407E216}"/>
          </ac:spMkLst>
        </pc:spChg>
        <pc:spChg chg="mod">
          <ac:chgData name="Taina Tervonen" userId="fc1e2d69-1b68-4e97-9f0d-06038e4079b4" providerId="ADAL" clId="{0D608745-3BAB-4E08-96E2-5ABCDDDF38E8}" dt="2021-02-10T08:19:52.573" v="55" actId="1035"/>
          <ac:spMkLst>
            <pc:docMk/>
            <pc:sldMk cId="633100642" sldId="366"/>
            <ac:spMk id="21" creationId="{E898A26C-9AAD-4B4A-A1B8-2D3F50A5A569}"/>
          </ac:spMkLst>
        </pc:spChg>
        <pc:spChg chg="mod">
          <ac:chgData name="Taina Tervonen" userId="fc1e2d69-1b68-4e97-9f0d-06038e4079b4" providerId="ADAL" clId="{0D608745-3BAB-4E08-96E2-5ABCDDDF38E8}" dt="2021-02-10T08:19:52.573" v="55" actId="1035"/>
          <ac:spMkLst>
            <pc:docMk/>
            <pc:sldMk cId="633100642" sldId="366"/>
            <ac:spMk id="22" creationId="{D4DB21DB-E269-4232-9746-BE1C64FF5C7D}"/>
          </ac:spMkLst>
        </pc:spChg>
        <pc:spChg chg="mod">
          <ac:chgData name="Taina Tervonen" userId="fc1e2d69-1b68-4e97-9f0d-06038e4079b4" providerId="ADAL" clId="{0D608745-3BAB-4E08-96E2-5ABCDDDF38E8}" dt="2021-02-10T08:19:52.573" v="55" actId="1035"/>
          <ac:spMkLst>
            <pc:docMk/>
            <pc:sldMk cId="633100642" sldId="366"/>
            <ac:spMk id="23" creationId="{33306EA2-26B0-4F47-A8BE-0D0990EB2FD1}"/>
          </ac:spMkLst>
        </pc:spChg>
        <pc:spChg chg="mod">
          <ac:chgData name="Taina Tervonen" userId="fc1e2d69-1b68-4e97-9f0d-06038e4079b4" providerId="ADAL" clId="{0D608745-3BAB-4E08-96E2-5ABCDDDF38E8}" dt="2021-02-10T08:19:52.573" v="55" actId="1035"/>
          <ac:spMkLst>
            <pc:docMk/>
            <pc:sldMk cId="633100642" sldId="366"/>
            <ac:spMk id="24" creationId="{1D1091B5-B9A6-45FA-9C23-6DECF10641E4}"/>
          </ac:spMkLst>
        </pc:spChg>
        <pc:spChg chg="mod">
          <ac:chgData name="Taina Tervonen" userId="fc1e2d69-1b68-4e97-9f0d-06038e4079b4" providerId="ADAL" clId="{0D608745-3BAB-4E08-96E2-5ABCDDDF38E8}" dt="2021-02-10T08:19:52.573" v="55" actId="1035"/>
          <ac:spMkLst>
            <pc:docMk/>
            <pc:sldMk cId="633100642" sldId="366"/>
            <ac:spMk id="25" creationId="{2F946CE7-ECF1-42F3-9623-CDD35C075019}"/>
          </ac:spMkLst>
        </pc:spChg>
        <pc:spChg chg="mod">
          <ac:chgData name="Taina Tervonen" userId="fc1e2d69-1b68-4e97-9f0d-06038e4079b4" providerId="ADAL" clId="{0D608745-3BAB-4E08-96E2-5ABCDDDF38E8}" dt="2021-02-10T08:19:52.573" v="55" actId="1035"/>
          <ac:spMkLst>
            <pc:docMk/>
            <pc:sldMk cId="633100642" sldId="366"/>
            <ac:spMk id="26" creationId="{48139013-AA03-472C-8B5D-D9758E2C4A46}"/>
          </ac:spMkLst>
        </pc:spChg>
        <pc:spChg chg="mod">
          <ac:chgData name="Taina Tervonen" userId="fc1e2d69-1b68-4e97-9f0d-06038e4079b4" providerId="ADAL" clId="{0D608745-3BAB-4E08-96E2-5ABCDDDF38E8}" dt="2021-02-10T08:19:52.573" v="55" actId="1035"/>
          <ac:spMkLst>
            <pc:docMk/>
            <pc:sldMk cId="633100642" sldId="366"/>
            <ac:spMk id="27" creationId="{D13A3528-C0F8-488F-B14A-F2953A71EEB1}"/>
          </ac:spMkLst>
        </pc:spChg>
        <pc:spChg chg="mod">
          <ac:chgData name="Taina Tervonen" userId="fc1e2d69-1b68-4e97-9f0d-06038e4079b4" providerId="ADAL" clId="{0D608745-3BAB-4E08-96E2-5ABCDDDF38E8}" dt="2021-02-10T08:19:52.573" v="55" actId="1035"/>
          <ac:spMkLst>
            <pc:docMk/>
            <pc:sldMk cId="633100642" sldId="366"/>
            <ac:spMk id="28" creationId="{65E11173-E63D-44E6-9112-582868FA5D06}"/>
          </ac:spMkLst>
        </pc:spChg>
        <pc:spChg chg="mod">
          <ac:chgData name="Taina Tervonen" userId="fc1e2d69-1b68-4e97-9f0d-06038e4079b4" providerId="ADAL" clId="{0D608745-3BAB-4E08-96E2-5ABCDDDF38E8}" dt="2021-02-10T08:19:52.573" v="55" actId="1035"/>
          <ac:spMkLst>
            <pc:docMk/>
            <pc:sldMk cId="633100642" sldId="366"/>
            <ac:spMk id="29" creationId="{2E41EB70-608C-4D32-A173-9F633F1ED13F}"/>
          </ac:spMkLst>
        </pc:spChg>
        <pc:spChg chg="mod">
          <ac:chgData name="Taina Tervonen" userId="fc1e2d69-1b68-4e97-9f0d-06038e4079b4" providerId="ADAL" clId="{0D608745-3BAB-4E08-96E2-5ABCDDDF38E8}" dt="2021-02-10T08:19:52.573" v="55" actId="1035"/>
          <ac:spMkLst>
            <pc:docMk/>
            <pc:sldMk cId="633100642" sldId="366"/>
            <ac:spMk id="30" creationId="{FB3D7C8E-6AD6-4DAE-BFD4-7C3EC7ADEA37}"/>
          </ac:spMkLst>
        </pc:spChg>
        <pc:spChg chg="mod">
          <ac:chgData name="Taina Tervonen" userId="fc1e2d69-1b68-4e97-9f0d-06038e4079b4" providerId="ADAL" clId="{0D608745-3BAB-4E08-96E2-5ABCDDDF38E8}" dt="2021-02-10T08:19:52.573" v="55" actId="1035"/>
          <ac:spMkLst>
            <pc:docMk/>
            <pc:sldMk cId="633100642" sldId="366"/>
            <ac:spMk id="31" creationId="{556F13C0-8D5E-4DDB-AC34-0856D3A5D2DF}"/>
          </ac:spMkLst>
        </pc:spChg>
        <pc:spChg chg="mod">
          <ac:chgData name="Taina Tervonen" userId="fc1e2d69-1b68-4e97-9f0d-06038e4079b4" providerId="ADAL" clId="{0D608745-3BAB-4E08-96E2-5ABCDDDF38E8}" dt="2021-02-10T08:19:52.573" v="55" actId="1035"/>
          <ac:spMkLst>
            <pc:docMk/>
            <pc:sldMk cId="633100642" sldId="366"/>
            <ac:spMk id="32" creationId="{24441BD1-2886-45F9-AD51-59CEE72F54F3}"/>
          </ac:spMkLst>
        </pc:spChg>
        <pc:spChg chg="mod">
          <ac:chgData name="Taina Tervonen" userId="fc1e2d69-1b68-4e97-9f0d-06038e4079b4" providerId="ADAL" clId="{0D608745-3BAB-4E08-96E2-5ABCDDDF38E8}" dt="2021-02-10T08:19:52.573" v="55" actId="1035"/>
          <ac:spMkLst>
            <pc:docMk/>
            <pc:sldMk cId="633100642" sldId="366"/>
            <ac:spMk id="33" creationId="{89A806BC-EA16-4E1A-8725-1C643052A790}"/>
          </ac:spMkLst>
        </pc:spChg>
        <pc:spChg chg="mod">
          <ac:chgData name="Taina Tervonen" userId="fc1e2d69-1b68-4e97-9f0d-06038e4079b4" providerId="ADAL" clId="{0D608745-3BAB-4E08-96E2-5ABCDDDF38E8}" dt="2021-02-10T08:19:52.573" v="55" actId="1035"/>
          <ac:spMkLst>
            <pc:docMk/>
            <pc:sldMk cId="633100642" sldId="366"/>
            <ac:spMk id="34" creationId="{F3F1C249-2CE1-4D3B-BB75-ADC4653E0076}"/>
          </ac:spMkLst>
        </pc:spChg>
        <pc:spChg chg="mod">
          <ac:chgData name="Taina Tervonen" userId="fc1e2d69-1b68-4e97-9f0d-06038e4079b4" providerId="ADAL" clId="{0D608745-3BAB-4E08-96E2-5ABCDDDF38E8}" dt="2021-02-10T08:19:52.573" v="55" actId="1035"/>
          <ac:spMkLst>
            <pc:docMk/>
            <pc:sldMk cId="633100642" sldId="366"/>
            <ac:spMk id="35" creationId="{1A0386EB-DE72-40DC-B1DD-A093011F5D27}"/>
          </ac:spMkLst>
        </pc:spChg>
        <pc:graphicFrameChg chg="mod modGraphic">
          <ac:chgData name="Taina Tervonen" userId="fc1e2d69-1b68-4e97-9f0d-06038e4079b4" providerId="ADAL" clId="{0D608745-3BAB-4E08-96E2-5ABCDDDF38E8}" dt="2021-02-10T08:19:17.874" v="49" actId="20577"/>
          <ac:graphicFrameMkLst>
            <pc:docMk/>
            <pc:sldMk cId="633100642" sldId="366"/>
            <ac:graphicFrameMk id="14" creationId="{1DCC5FE1-2DC7-44BF-958F-CD6CEC865968}"/>
          </ac:graphicFrameMkLst>
        </pc:graphicFrameChg>
      </pc:sldChg>
      <pc:sldChg chg="modSp mod ord">
        <pc:chgData name="Taina Tervonen" userId="fc1e2d69-1b68-4e97-9f0d-06038e4079b4" providerId="ADAL" clId="{0D608745-3BAB-4E08-96E2-5ABCDDDF38E8}" dt="2021-02-19T12:09:30.517" v="900" actId="20577"/>
        <pc:sldMkLst>
          <pc:docMk/>
          <pc:sldMk cId="2195251902" sldId="386"/>
        </pc:sldMkLst>
        <pc:spChg chg="mod">
          <ac:chgData name="Taina Tervonen" userId="fc1e2d69-1b68-4e97-9f0d-06038e4079b4" providerId="ADAL" clId="{0D608745-3BAB-4E08-96E2-5ABCDDDF38E8}" dt="2021-02-19T12:09:30.517" v="900" actId="20577"/>
          <ac:spMkLst>
            <pc:docMk/>
            <pc:sldMk cId="2195251902" sldId="386"/>
            <ac:spMk id="4" creationId="{2306D2A8-878E-499D-B0C0-E9A63C45C386}"/>
          </ac:spMkLst>
        </pc:spChg>
        <pc:spChg chg="mod">
          <ac:chgData name="Taina Tervonen" userId="fc1e2d69-1b68-4e97-9f0d-06038e4079b4" providerId="ADAL" clId="{0D608745-3BAB-4E08-96E2-5ABCDDDF38E8}" dt="2021-02-19T11:06:46.882" v="680" actId="20577"/>
          <ac:spMkLst>
            <pc:docMk/>
            <pc:sldMk cId="2195251902" sldId="386"/>
            <ac:spMk id="5" creationId="{BD15B2DB-97A5-49D1-AB59-F2EABBD99A5B}"/>
          </ac:spMkLst>
        </pc:spChg>
      </pc:sldChg>
      <pc:sldChg chg="modSp mod">
        <pc:chgData name="Taina Tervonen" userId="fc1e2d69-1b68-4e97-9f0d-06038e4079b4" providerId="ADAL" clId="{0D608745-3BAB-4E08-96E2-5ABCDDDF38E8}" dt="2021-03-01T11:34:00.400" v="1148" actId="1076"/>
        <pc:sldMkLst>
          <pc:docMk/>
          <pc:sldMk cId="1551031004" sldId="389"/>
        </pc:sldMkLst>
        <pc:spChg chg="mod">
          <ac:chgData name="Taina Tervonen" userId="fc1e2d69-1b68-4e97-9f0d-06038e4079b4" providerId="ADAL" clId="{0D608745-3BAB-4E08-96E2-5ABCDDDF38E8}" dt="2021-03-01T11:34:00.400" v="1148" actId="1076"/>
          <ac:spMkLst>
            <pc:docMk/>
            <pc:sldMk cId="1551031004" sldId="389"/>
            <ac:spMk id="4" creationId="{78E27460-47A8-446A-8833-80C3993AC3E1}"/>
          </ac:spMkLst>
        </pc:spChg>
        <pc:spChg chg="mod">
          <ac:chgData name="Taina Tervonen" userId="fc1e2d69-1b68-4e97-9f0d-06038e4079b4" providerId="ADAL" clId="{0D608745-3BAB-4E08-96E2-5ABCDDDF38E8}" dt="2021-02-10T08:13:48.828" v="0" actId="20577"/>
          <ac:spMkLst>
            <pc:docMk/>
            <pc:sldMk cId="1551031004" sldId="389"/>
            <ac:spMk id="18" creationId="{D2EDDFFE-61CA-46C9-B063-559C7068FE7B}"/>
          </ac:spMkLst>
        </pc:spChg>
      </pc:sldChg>
      <pc:sldChg chg="add">
        <pc:chgData name="Taina Tervonen" userId="fc1e2d69-1b68-4e97-9f0d-06038e4079b4" providerId="ADAL" clId="{0D608745-3BAB-4E08-96E2-5ABCDDDF38E8}" dt="2021-02-18T10:52:54.970" v="56" actId="2890"/>
        <pc:sldMkLst>
          <pc:docMk/>
          <pc:sldMk cId="71305910" sldId="409"/>
        </pc:sldMkLst>
      </pc:sldChg>
      <pc:sldChg chg="modSp del mod">
        <pc:chgData name="Taina Tervonen" userId="fc1e2d69-1b68-4e97-9f0d-06038e4079b4" providerId="ADAL" clId="{0D608745-3BAB-4E08-96E2-5ABCDDDF38E8}" dt="2021-02-18T11:06:02.670" v="308" actId="2696"/>
        <pc:sldMkLst>
          <pc:docMk/>
          <pc:sldMk cId="2916116958" sldId="410"/>
        </pc:sldMkLst>
        <pc:spChg chg="mod">
          <ac:chgData name="Taina Tervonen" userId="fc1e2d69-1b68-4e97-9f0d-06038e4079b4" providerId="ADAL" clId="{0D608745-3BAB-4E08-96E2-5ABCDDDF38E8}" dt="2021-02-18T11:00:49.408" v="279" actId="20577"/>
          <ac:spMkLst>
            <pc:docMk/>
            <pc:sldMk cId="2916116958" sldId="410"/>
            <ac:spMk id="5" creationId="{BD15B2DB-97A5-49D1-AB59-F2EABBD99A5B}"/>
          </ac:spMkLst>
        </pc:spChg>
      </pc:sldChg>
      <pc:sldChg chg="modSp add del mod ord">
        <pc:chgData name="Taina Tervonen" userId="fc1e2d69-1b68-4e97-9f0d-06038e4079b4" providerId="ADAL" clId="{0D608745-3BAB-4E08-96E2-5ABCDDDF38E8}" dt="2021-02-19T12:10:58.019" v="905" actId="2696"/>
        <pc:sldMkLst>
          <pc:docMk/>
          <pc:sldMk cId="1228113347" sldId="411"/>
        </pc:sldMkLst>
        <pc:spChg chg="mod">
          <ac:chgData name="Taina Tervonen" userId="fc1e2d69-1b68-4e97-9f0d-06038e4079b4" providerId="ADAL" clId="{0D608745-3BAB-4E08-96E2-5ABCDDDF38E8}" dt="2021-02-19T12:09:22.023" v="890" actId="20577"/>
          <ac:spMkLst>
            <pc:docMk/>
            <pc:sldMk cId="1228113347" sldId="411"/>
            <ac:spMk id="4" creationId="{2306D2A8-878E-499D-B0C0-E9A63C45C386}"/>
          </ac:spMkLst>
        </pc:spChg>
        <pc:spChg chg="mod">
          <ac:chgData name="Taina Tervonen" userId="fc1e2d69-1b68-4e97-9f0d-06038e4079b4" providerId="ADAL" clId="{0D608745-3BAB-4E08-96E2-5ABCDDDF38E8}" dt="2021-02-19T12:07:38.182" v="881" actId="20577"/>
          <ac:spMkLst>
            <pc:docMk/>
            <pc:sldMk cId="1228113347" sldId="411"/>
            <ac:spMk id="5" creationId="{BD15B2DB-97A5-49D1-AB59-F2EABBD99A5B}"/>
          </ac:spMkLst>
        </pc:spChg>
      </pc:sldChg>
      <pc:sldChg chg="modSp add mod">
        <pc:chgData name="Taina Tervonen" userId="fc1e2d69-1b68-4e97-9f0d-06038e4079b4" providerId="ADAL" clId="{0D608745-3BAB-4E08-96E2-5ABCDDDF38E8}" dt="2021-02-19T12:44:20.781" v="1146" actId="20577"/>
        <pc:sldMkLst>
          <pc:docMk/>
          <pc:sldMk cId="2367166663" sldId="412"/>
        </pc:sldMkLst>
        <pc:spChg chg="mod">
          <ac:chgData name="Taina Tervonen" userId="fc1e2d69-1b68-4e97-9f0d-06038e4079b4" providerId="ADAL" clId="{0D608745-3BAB-4E08-96E2-5ABCDDDF38E8}" dt="2021-02-19T12:15:09.179" v="976" actId="20577"/>
          <ac:spMkLst>
            <pc:docMk/>
            <pc:sldMk cId="2367166663" sldId="412"/>
            <ac:spMk id="4" creationId="{2306D2A8-878E-499D-B0C0-E9A63C45C386}"/>
          </ac:spMkLst>
        </pc:spChg>
        <pc:spChg chg="mod">
          <ac:chgData name="Taina Tervonen" userId="fc1e2d69-1b68-4e97-9f0d-06038e4079b4" providerId="ADAL" clId="{0D608745-3BAB-4E08-96E2-5ABCDDDF38E8}" dt="2021-02-19T12:44:20.781" v="1146" actId="20577"/>
          <ac:spMkLst>
            <pc:docMk/>
            <pc:sldMk cId="2367166663" sldId="412"/>
            <ac:spMk id="5" creationId="{BD15B2DB-97A5-49D1-AB59-F2EABBD99A5B}"/>
          </ac:spMkLst>
        </pc:spChg>
      </pc:sldChg>
      <pc:sldChg chg="add del">
        <pc:chgData name="Taina Tervonen" userId="fc1e2d69-1b68-4e97-9f0d-06038e4079b4" providerId="ADAL" clId="{0D608745-3BAB-4E08-96E2-5ABCDDDF38E8}" dt="2021-02-18T12:59:22.547" v="655" actId="2696"/>
        <pc:sldMkLst>
          <pc:docMk/>
          <pc:sldMk cId="3402079512" sldId="412"/>
        </pc:sldMkLst>
      </pc:sldChg>
    </pc:docChg>
  </pc:docChgLst>
  <pc:docChgLst>
    <pc:chgData name="Nikolaj Juhl Hansen" userId="c2712776-a827-4bea-a998-d7f17e3b65c2" providerId="ADAL" clId="{FC711B93-2163-4EB9-AE37-A00FC764B489}"/>
    <pc:docChg chg="undo custSel addSld delSld modSld sldOrd delMainMaster">
      <pc:chgData name="Nikolaj Juhl Hansen" userId="c2712776-a827-4bea-a998-d7f17e3b65c2" providerId="ADAL" clId="{FC711B93-2163-4EB9-AE37-A00FC764B489}" dt="2021-06-25T06:00:10.070" v="10967" actId="2711"/>
      <pc:docMkLst>
        <pc:docMk/>
      </pc:docMkLst>
      <pc:sldChg chg="addSp delSp modSp mod">
        <pc:chgData name="Nikolaj Juhl Hansen" userId="c2712776-a827-4bea-a998-d7f17e3b65c2" providerId="ADAL" clId="{FC711B93-2163-4EB9-AE37-A00FC764B489}" dt="2021-06-24T09:43:40.279" v="6" actId="255"/>
        <pc:sldMkLst>
          <pc:docMk/>
          <pc:sldMk cId="4088739890" sldId="261"/>
        </pc:sldMkLst>
        <pc:spChg chg="mod">
          <ac:chgData name="Nikolaj Juhl Hansen" userId="c2712776-a827-4bea-a998-d7f17e3b65c2" providerId="ADAL" clId="{FC711B93-2163-4EB9-AE37-A00FC764B489}" dt="2021-06-24T09:43:40.279" v="6" actId="255"/>
          <ac:spMkLst>
            <pc:docMk/>
            <pc:sldMk cId="4088739890" sldId="261"/>
            <ac:spMk id="2" creationId="{FA988165-6B25-B74B-8AB1-266B02687A0E}"/>
          </ac:spMkLst>
        </pc:spChg>
        <pc:graphicFrameChg chg="add del mod">
          <ac:chgData name="Nikolaj Juhl Hansen" userId="c2712776-a827-4bea-a998-d7f17e3b65c2" providerId="ADAL" clId="{FC711B93-2163-4EB9-AE37-A00FC764B489}" dt="2021-06-24T09:43:03.774" v="1"/>
          <ac:graphicFrameMkLst>
            <pc:docMk/>
            <pc:sldMk cId="4088739890" sldId="261"/>
            <ac:graphicFrameMk id="3" creationId="{A8C9FFF0-13BF-43B7-82D0-F9D2320FCFA5}"/>
          </ac:graphicFrameMkLst>
        </pc:graphicFrameChg>
      </pc:sldChg>
      <pc:sldChg chg="modSp del mod ord">
        <pc:chgData name="Nikolaj Juhl Hansen" userId="c2712776-a827-4bea-a998-d7f17e3b65c2" providerId="ADAL" clId="{FC711B93-2163-4EB9-AE37-A00FC764B489}" dt="2021-06-24T16:09:06.684" v="7534" actId="47"/>
        <pc:sldMkLst>
          <pc:docMk/>
          <pc:sldMk cId="3017712105" sldId="268"/>
        </pc:sldMkLst>
        <pc:spChg chg="mod">
          <ac:chgData name="Nikolaj Juhl Hansen" userId="c2712776-a827-4bea-a998-d7f17e3b65c2" providerId="ADAL" clId="{FC711B93-2163-4EB9-AE37-A00FC764B489}" dt="2021-06-24T16:00:01.142" v="7014" actId="1076"/>
          <ac:spMkLst>
            <pc:docMk/>
            <pc:sldMk cId="3017712105" sldId="268"/>
            <ac:spMk id="7" creationId="{21EE57D6-B5D3-4981-B420-3B9C53FF0B40}"/>
          </ac:spMkLst>
        </pc:spChg>
        <pc:spChg chg="mod">
          <ac:chgData name="Nikolaj Juhl Hansen" userId="c2712776-a827-4bea-a998-d7f17e3b65c2" providerId="ADAL" clId="{FC711B93-2163-4EB9-AE37-A00FC764B489}" dt="2021-06-24T16:04:39.011" v="7443" actId="20577"/>
          <ac:spMkLst>
            <pc:docMk/>
            <pc:sldMk cId="3017712105" sldId="268"/>
            <ac:spMk id="10" creationId="{AEFFE28D-CE48-4109-8CD1-E6E1623EF3E4}"/>
          </ac:spMkLst>
        </pc:spChg>
      </pc:sldChg>
      <pc:sldChg chg="modSp mod">
        <pc:chgData name="Nikolaj Juhl Hansen" userId="c2712776-a827-4bea-a998-d7f17e3b65c2" providerId="ADAL" clId="{FC711B93-2163-4EB9-AE37-A00FC764B489}" dt="2021-06-24T17:33:57.453" v="9571"/>
        <pc:sldMkLst>
          <pc:docMk/>
          <pc:sldMk cId="2164756725" sldId="274"/>
        </pc:sldMkLst>
        <pc:spChg chg="mod">
          <ac:chgData name="Nikolaj Juhl Hansen" userId="c2712776-a827-4bea-a998-d7f17e3b65c2" providerId="ADAL" clId="{FC711B93-2163-4EB9-AE37-A00FC764B489}" dt="2021-06-24T17:32:28.565" v="9407" actId="20577"/>
          <ac:spMkLst>
            <pc:docMk/>
            <pc:sldMk cId="2164756725" sldId="274"/>
            <ac:spMk id="2" creationId="{526382DA-F77C-6C44-9FC4-3801A2DDD378}"/>
          </ac:spMkLst>
        </pc:spChg>
        <pc:spChg chg="mod">
          <ac:chgData name="Nikolaj Juhl Hansen" userId="c2712776-a827-4bea-a998-d7f17e3b65c2" providerId="ADAL" clId="{FC711B93-2163-4EB9-AE37-A00FC764B489}" dt="2021-06-24T17:33:57.453" v="9571"/>
          <ac:spMkLst>
            <pc:docMk/>
            <pc:sldMk cId="2164756725" sldId="274"/>
            <ac:spMk id="3" creationId="{8B37AC10-7986-644E-8B44-7169D5E6228A}"/>
          </ac:spMkLst>
        </pc:spChg>
      </pc:sldChg>
      <pc:sldChg chg="modSp mod ord">
        <pc:chgData name="Nikolaj Juhl Hansen" userId="c2712776-a827-4bea-a998-d7f17e3b65c2" providerId="ADAL" clId="{FC711B93-2163-4EB9-AE37-A00FC764B489}" dt="2021-06-25T05:40:09.280" v="10562" actId="255"/>
        <pc:sldMkLst>
          <pc:docMk/>
          <pc:sldMk cId="1767493535" sldId="284"/>
        </pc:sldMkLst>
        <pc:spChg chg="mod">
          <ac:chgData name="Nikolaj Juhl Hansen" userId="c2712776-a827-4bea-a998-d7f17e3b65c2" providerId="ADAL" clId="{FC711B93-2163-4EB9-AE37-A00FC764B489}" dt="2021-06-24T17:30:37.132" v="9351" actId="1076"/>
          <ac:spMkLst>
            <pc:docMk/>
            <pc:sldMk cId="1767493535" sldId="284"/>
            <ac:spMk id="2" creationId="{526382DA-F77C-6C44-9FC4-3801A2DDD378}"/>
          </ac:spMkLst>
        </pc:spChg>
        <pc:spChg chg="mod">
          <ac:chgData name="Nikolaj Juhl Hansen" userId="c2712776-a827-4bea-a998-d7f17e3b65c2" providerId="ADAL" clId="{FC711B93-2163-4EB9-AE37-A00FC764B489}" dt="2021-06-25T05:40:09.280" v="10562" actId="255"/>
          <ac:spMkLst>
            <pc:docMk/>
            <pc:sldMk cId="1767493535" sldId="284"/>
            <ac:spMk id="3" creationId="{8B37AC10-7986-644E-8B44-7169D5E6228A}"/>
          </ac:spMkLst>
        </pc:spChg>
      </pc:sldChg>
      <pc:sldChg chg="del">
        <pc:chgData name="Nikolaj Juhl Hansen" userId="c2712776-a827-4bea-a998-d7f17e3b65c2" providerId="ADAL" clId="{FC711B93-2163-4EB9-AE37-A00FC764B489}" dt="2021-06-24T17:32:23.656" v="9397" actId="47"/>
        <pc:sldMkLst>
          <pc:docMk/>
          <pc:sldMk cId="818406795" sldId="286"/>
        </pc:sldMkLst>
      </pc:sldChg>
      <pc:sldChg chg="add">
        <pc:chgData name="Nikolaj Juhl Hansen" userId="c2712776-a827-4bea-a998-d7f17e3b65c2" providerId="ADAL" clId="{FC711B93-2163-4EB9-AE37-A00FC764B489}" dt="2021-06-24T09:56:45.526" v="212"/>
        <pc:sldMkLst>
          <pc:docMk/>
          <pc:sldMk cId="2287483895" sldId="315"/>
        </pc:sldMkLst>
      </pc:sldChg>
      <pc:sldChg chg="add">
        <pc:chgData name="Nikolaj Juhl Hansen" userId="c2712776-a827-4bea-a998-d7f17e3b65c2" providerId="ADAL" clId="{FC711B93-2163-4EB9-AE37-A00FC764B489}" dt="2021-06-24T16:10:27.892" v="7570"/>
        <pc:sldMkLst>
          <pc:docMk/>
          <pc:sldMk cId="2777434616" sldId="316"/>
        </pc:sldMkLst>
      </pc:sldChg>
      <pc:sldChg chg="add ord">
        <pc:chgData name="Nikolaj Juhl Hansen" userId="c2712776-a827-4bea-a998-d7f17e3b65c2" providerId="ADAL" clId="{FC711B93-2163-4EB9-AE37-A00FC764B489}" dt="2021-06-24T15:58:17.108" v="6968"/>
        <pc:sldMkLst>
          <pc:docMk/>
          <pc:sldMk cId="1531034702" sldId="317"/>
        </pc:sldMkLst>
      </pc:sldChg>
      <pc:sldChg chg="addSp delSp modSp mod ord">
        <pc:chgData name="Nikolaj Juhl Hansen" userId="c2712776-a827-4bea-a998-d7f17e3b65c2" providerId="ADAL" clId="{FC711B93-2163-4EB9-AE37-A00FC764B489}" dt="2021-06-24T12:31:59.236" v="4241" actId="1076"/>
        <pc:sldMkLst>
          <pc:docMk/>
          <pc:sldMk cId="1129308404" sldId="362"/>
        </pc:sldMkLst>
        <pc:spChg chg="mod">
          <ac:chgData name="Nikolaj Juhl Hansen" userId="c2712776-a827-4bea-a998-d7f17e3b65c2" providerId="ADAL" clId="{FC711B93-2163-4EB9-AE37-A00FC764B489}" dt="2021-06-24T12:03:31.101" v="3734" actId="1076"/>
          <ac:spMkLst>
            <pc:docMk/>
            <pc:sldMk cId="1129308404" sldId="362"/>
            <ac:spMk id="9" creationId="{8A9F13BE-F82D-493B-B1BC-BD122B1E29D2}"/>
          </ac:spMkLst>
        </pc:spChg>
        <pc:spChg chg="mod">
          <ac:chgData name="Nikolaj Juhl Hansen" userId="c2712776-a827-4bea-a998-d7f17e3b65c2" providerId="ADAL" clId="{FC711B93-2163-4EB9-AE37-A00FC764B489}" dt="2021-06-24T12:31:08.701" v="4237" actId="1076"/>
          <ac:spMkLst>
            <pc:docMk/>
            <pc:sldMk cId="1129308404" sldId="362"/>
            <ac:spMk id="28" creationId="{5A58B585-50E5-43AD-8195-DCE6A51E091A}"/>
          </ac:spMkLst>
        </pc:spChg>
        <pc:spChg chg="mod">
          <ac:chgData name="Nikolaj Juhl Hansen" userId="c2712776-a827-4bea-a998-d7f17e3b65c2" providerId="ADAL" clId="{FC711B93-2163-4EB9-AE37-A00FC764B489}" dt="2021-06-24T10:55:05.582" v="3205" actId="1076"/>
          <ac:spMkLst>
            <pc:docMk/>
            <pc:sldMk cId="1129308404" sldId="362"/>
            <ac:spMk id="29" creationId="{8A01AA81-683A-49BE-8417-B799CB69CF00}"/>
          </ac:spMkLst>
        </pc:spChg>
        <pc:spChg chg="mod">
          <ac:chgData name="Nikolaj Juhl Hansen" userId="c2712776-a827-4bea-a998-d7f17e3b65c2" providerId="ADAL" clId="{FC711B93-2163-4EB9-AE37-A00FC764B489}" dt="2021-06-24T11:03:52.428" v="3454" actId="207"/>
          <ac:spMkLst>
            <pc:docMk/>
            <pc:sldMk cId="1129308404" sldId="362"/>
            <ac:spMk id="30" creationId="{B4693E53-9557-498C-AD95-5E9B4166C0FB}"/>
          </ac:spMkLst>
        </pc:spChg>
        <pc:spChg chg="mod">
          <ac:chgData name="Nikolaj Juhl Hansen" userId="c2712776-a827-4bea-a998-d7f17e3b65c2" providerId="ADAL" clId="{FC711B93-2163-4EB9-AE37-A00FC764B489}" dt="2021-06-24T11:04:28.870" v="3459" actId="1076"/>
          <ac:spMkLst>
            <pc:docMk/>
            <pc:sldMk cId="1129308404" sldId="362"/>
            <ac:spMk id="31" creationId="{93C72551-22BD-47A3-BAF4-AB9C8DFBC8AE}"/>
          </ac:spMkLst>
        </pc:spChg>
        <pc:spChg chg="mod">
          <ac:chgData name="Nikolaj Juhl Hansen" userId="c2712776-a827-4bea-a998-d7f17e3b65c2" providerId="ADAL" clId="{FC711B93-2163-4EB9-AE37-A00FC764B489}" dt="2021-06-24T10:53:12.535" v="3171" actId="1076"/>
          <ac:spMkLst>
            <pc:docMk/>
            <pc:sldMk cId="1129308404" sldId="362"/>
            <ac:spMk id="32" creationId="{5CE1ACD1-38CF-47C5-842F-39516FA99B12}"/>
          </ac:spMkLst>
        </pc:spChg>
        <pc:spChg chg="mod">
          <ac:chgData name="Nikolaj Juhl Hansen" userId="c2712776-a827-4bea-a998-d7f17e3b65c2" providerId="ADAL" clId="{FC711B93-2163-4EB9-AE37-A00FC764B489}" dt="2021-06-24T10:53:23.183" v="3173" actId="1076"/>
          <ac:spMkLst>
            <pc:docMk/>
            <pc:sldMk cId="1129308404" sldId="362"/>
            <ac:spMk id="33" creationId="{75800828-99EF-498E-BB7B-44E6CA7752CC}"/>
          </ac:spMkLst>
        </pc:spChg>
        <pc:spChg chg="mod">
          <ac:chgData name="Nikolaj Juhl Hansen" userId="c2712776-a827-4bea-a998-d7f17e3b65c2" providerId="ADAL" clId="{FC711B93-2163-4EB9-AE37-A00FC764B489}" dt="2021-06-24T10:53:57.670" v="3178" actId="1076"/>
          <ac:spMkLst>
            <pc:docMk/>
            <pc:sldMk cId="1129308404" sldId="362"/>
            <ac:spMk id="34" creationId="{67089210-E32A-45FD-8CDA-A6383994E178}"/>
          </ac:spMkLst>
        </pc:spChg>
        <pc:spChg chg="mod">
          <ac:chgData name="Nikolaj Juhl Hansen" userId="c2712776-a827-4bea-a998-d7f17e3b65c2" providerId="ADAL" clId="{FC711B93-2163-4EB9-AE37-A00FC764B489}" dt="2021-06-24T10:55:08.139" v="3206" actId="1076"/>
          <ac:spMkLst>
            <pc:docMk/>
            <pc:sldMk cId="1129308404" sldId="362"/>
            <ac:spMk id="35" creationId="{5AE726AB-720F-4C43-BADC-BD148FA0F5BB}"/>
          </ac:spMkLst>
        </pc:spChg>
        <pc:spChg chg="mod">
          <ac:chgData name="Nikolaj Juhl Hansen" userId="c2712776-a827-4bea-a998-d7f17e3b65c2" providerId="ADAL" clId="{FC711B93-2163-4EB9-AE37-A00FC764B489}" dt="2021-06-24T11:03:52.428" v="3454" actId="207"/>
          <ac:spMkLst>
            <pc:docMk/>
            <pc:sldMk cId="1129308404" sldId="362"/>
            <ac:spMk id="36" creationId="{33610762-32DD-4FD0-8674-AAC1B70C3198}"/>
          </ac:spMkLst>
        </pc:spChg>
        <pc:spChg chg="mod">
          <ac:chgData name="Nikolaj Juhl Hansen" userId="c2712776-a827-4bea-a998-d7f17e3b65c2" providerId="ADAL" clId="{FC711B93-2163-4EB9-AE37-A00FC764B489}" dt="2021-06-24T11:03:52.428" v="3454" actId="207"/>
          <ac:spMkLst>
            <pc:docMk/>
            <pc:sldMk cId="1129308404" sldId="362"/>
            <ac:spMk id="37" creationId="{75185374-225F-4393-9BC7-4132A4831458}"/>
          </ac:spMkLst>
        </pc:spChg>
        <pc:spChg chg="add mod">
          <ac:chgData name="Nikolaj Juhl Hansen" userId="c2712776-a827-4bea-a998-d7f17e3b65c2" providerId="ADAL" clId="{FC711B93-2163-4EB9-AE37-A00FC764B489}" dt="2021-06-24T11:06:24.409" v="3481" actId="207"/>
          <ac:spMkLst>
            <pc:docMk/>
            <pc:sldMk cId="1129308404" sldId="362"/>
            <ac:spMk id="38" creationId="{4446D57C-B1A9-490A-9750-470539B6D107}"/>
          </ac:spMkLst>
        </pc:spChg>
        <pc:spChg chg="add mod">
          <ac:chgData name="Nikolaj Juhl Hansen" userId="c2712776-a827-4bea-a998-d7f17e3b65c2" providerId="ADAL" clId="{FC711B93-2163-4EB9-AE37-A00FC764B489}" dt="2021-06-24T12:31:59.236" v="4241" actId="1076"/>
          <ac:spMkLst>
            <pc:docMk/>
            <pc:sldMk cId="1129308404" sldId="362"/>
            <ac:spMk id="39" creationId="{187058E0-E6DF-4C9A-A7F5-09E12CD11319}"/>
          </ac:spMkLst>
        </pc:spChg>
        <pc:spChg chg="add mod">
          <ac:chgData name="Nikolaj Juhl Hansen" userId="c2712776-a827-4bea-a998-d7f17e3b65c2" providerId="ADAL" clId="{FC711B93-2163-4EB9-AE37-A00FC764B489}" dt="2021-06-24T12:28:29.654" v="4213" actId="1076"/>
          <ac:spMkLst>
            <pc:docMk/>
            <pc:sldMk cId="1129308404" sldId="362"/>
            <ac:spMk id="40" creationId="{554C4D09-019E-46A0-B026-A9E620FE5EEF}"/>
          </ac:spMkLst>
        </pc:spChg>
        <pc:spChg chg="add mod">
          <ac:chgData name="Nikolaj Juhl Hansen" userId="c2712776-a827-4bea-a998-d7f17e3b65c2" providerId="ADAL" clId="{FC711B93-2163-4EB9-AE37-A00FC764B489}" dt="2021-06-24T12:28:43.974" v="4216" actId="1076"/>
          <ac:spMkLst>
            <pc:docMk/>
            <pc:sldMk cId="1129308404" sldId="362"/>
            <ac:spMk id="41" creationId="{84A43F4A-DCB2-437C-ACDA-707C89E84473}"/>
          </ac:spMkLst>
        </pc:spChg>
        <pc:spChg chg="add mod">
          <ac:chgData name="Nikolaj Juhl Hansen" userId="c2712776-a827-4bea-a998-d7f17e3b65c2" providerId="ADAL" clId="{FC711B93-2163-4EB9-AE37-A00FC764B489}" dt="2021-06-24T11:06:24.409" v="3481" actId="207"/>
          <ac:spMkLst>
            <pc:docMk/>
            <pc:sldMk cId="1129308404" sldId="362"/>
            <ac:spMk id="42" creationId="{5341309A-F598-471B-96D2-00A24C6788E9}"/>
          </ac:spMkLst>
        </pc:spChg>
        <pc:spChg chg="add mod">
          <ac:chgData name="Nikolaj Juhl Hansen" userId="c2712776-a827-4bea-a998-d7f17e3b65c2" providerId="ADAL" clId="{FC711B93-2163-4EB9-AE37-A00FC764B489}" dt="2021-06-24T11:06:24.409" v="3481" actId="207"/>
          <ac:spMkLst>
            <pc:docMk/>
            <pc:sldMk cId="1129308404" sldId="362"/>
            <ac:spMk id="43" creationId="{9FD6BD84-4372-42E2-B822-248307B4247B}"/>
          </ac:spMkLst>
        </pc:spChg>
        <pc:spChg chg="add mod">
          <ac:chgData name="Nikolaj Juhl Hansen" userId="c2712776-a827-4bea-a998-d7f17e3b65c2" providerId="ADAL" clId="{FC711B93-2163-4EB9-AE37-A00FC764B489}" dt="2021-06-24T12:29:51.700" v="4231" actId="1076"/>
          <ac:spMkLst>
            <pc:docMk/>
            <pc:sldMk cId="1129308404" sldId="362"/>
            <ac:spMk id="44" creationId="{52B6343B-5362-4087-AD83-05923D011B1D}"/>
          </ac:spMkLst>
        </pc:spChg>
        <pc:spChg chg="add mod">
          <ac:chgData name="Nikolaj Juhl Hansen" userId="c2712776-a827-4bea-a998-d7f17e3b65c2" providerId="ADAL" clId="{FC711B93-2163-4EB9-AE37-A00FC764B489}" dt="2021-06-24T11:06:24.409" v="3481" actId="207"/>
          <ac:spMkLst>
            <pc:docMk/>
            <pc:sldMk cId="1129308404" sldId="362"/>
            <ac:spMk id="45" creationId="{87579CB1-7081-4992-AF16-87AB3F8BF3D2}"/>
          </ac:spMkLst>
        </pc:spChg>
        <pc:spChg chg="add del mod">
          <ac:chgData name="Nikolaj Juhl Hansen" userId="c2712776-a827-4bea-a998-d7f17e3b65c2" providerId="ADAL" clId="{FC711B93-2163-4EB9-AE37-A00FC764B489}" dt="2021-06-24T10:58:10.943" v="3243"/>
          <ac:spMkLst>
            <pc:docMk/>
            <pc:sldMk cId="1129308404" sldId="362"/>
            <ac:spMk id="46" creationId="{83BC1F27-99FA-4AAF-8BB8-D4E4D6099C83}"/>
          </ac:spMkLst>
        </pc:spChg>
        <pc:spChg chg="add mod">
          <ac:chgData name="Nikolaj Juhl Hansen" userId="c2712776-a827-4bea-a998-d7f17e3b65c2" providerId="ADAL" clId="{FC711B93-2163-4EB9-AE37-A00FC764B489}" dt="2021-06-24T12:29:56.030" v="4232" actId="1076"/>
          <ac:spMkLst>
            <pc:docMk/>
            <pc:sldMk cId="1129308404" sldId="362"/>
            <ac:spMk id="47" creationId="{2F6070C5-7411-466D-AFD4-8D9B765B71A2}"/>
          </ac:spMkLst>
        </pc:spChg>
        <pc:spChg chg="add mod">
          <ac:chgData name="Nikolaj Juhl Hansen" userId="c2712776-a827-4bea-a998-d7f17e3b65c2" providerId="ADAL" clId="{FC711B93-2163-4EB9-AE37-A00FC764B489}" dt="2021-06-24T12:03:47.384" v="3735" actId="1076"/>
          <ac:spMkLst>
            <pc:docMk/>
            <pc:sldMk cId="1129308404" sldId="362"/>
            <ac:spMk id="48" creationId="{898ED14C-8BEC-491C-9B58-1C2BA9492960}"/>
          </ac:spMkLst>
        </pc:spChg>
        <pc:spChg chg="add mod">
          <ac:chgData name="Nikolaj Juhl Hansen" userId="c2712776-a827-4bea-a998-d7f17e3b65c2" providerId="ADAL" clId="{FC711B93-2163-4EB9-AE37-A00FC764B489}" dt="2021-06-24T11:06:24.409" v="3481" actId="207"/>
          <ac:spMkLst>
            <pc:docMk/>
            <pc:sldMk cId="1129308404" sldId="362"/>
            <ac:spMk id="49" creationId="{65E13B93-CF17-4C13-B6AB-9045944F6EFA}"/>
          </ac:spMkLst>
        </pc:spChg>
        <pc:spChg chg="add mod">
          <ac:chgData name="Nikolaj Juhl Hansen" userId="c2712776-a827-4bea-a998-d7f17e3b65c2" providerId="ADAL" clId="{FC711B93-2163-4EB9-AE37-A00FC764B489}" dt="2021-06-24T11:08:01.562" v="3637" actId="1076"/>
          <ac:spMkLst>
            <pc:docMk/>
            <pc:sldMk cId="1129308404" sldId="362"/>
            <ac:spMk id="50" creationId="{36B0CBC8-5662-4221-88C6-A7D587DCD19D}"/>
          </ac:spMkLst>
        </pc:spChg>
        <pc:spChg chg="add mod">
          <ac:chgData name="Nikolaj Juhl Hansen" userId="c2712776-a827-4bea-a998-d7f17e3b65c2" providerId="ADAL" clId="{FC711B93-2163-4EB9-AE37-A00FC764B489}" dt="2021-06-24T11:06:24.409" v="3481" actId="207"/>
          <ac:spMkLst>
            <pc:docMk/>
            <pc:sldMk cId="1129308404" sldId="362"/>
            <ac:spMk id="51" creationId="{F21A3E2C-9008-4CF5-86F0-AAC2CDDE31A3}"/>
          </ac:spMkLst>
        </pc:spChg>
        <pc:spChg chg="add mod">
          <ac:chgData name="Nikolaj Juhl Hansen" userId="c2712776-a827-4bea-a998-d7f17e3b65c2" providerId="ADAL" clId="{FC711B93-2163-4EB9-AE37-A00FC764B489}" dt="2021-06-24T12:28:38.754" v="4215" actId="1076"/>
          <ac:spMkLst>
            <pc:docMk/>
            <pc:sldMk cId="1129308404" sldId="362"/>
            <ac:spMk id="52" creationId="{8799618F-C373-4D4E-9C98-83A1AFBB917C}"/>
          </ac:spMkLst>
        </pc:spChg>
        <pc:spChg chg="add mod">
          <ac:chgData name="Nikolaj Juhl Hansen" userId="c2712776-a827-4bea-a998-d7f17e3b65c2" providerId="ADAL" clId="{FC711B93-2163-4EB9-AE37-A00FC764B489}" dt="2021-06-24T11:07:34.570" v="3606" actId="20577"/>
          <ac:spMkLst>
            <pc:docMk/>
            <pc:sldMk cId="1129308404" sldId="362"/>
            <ac:spMk id="53" creationId="{550E0476-6351-4372-A215-688F1B18AD12}"/>
          </ac:spMkLst>
        </pc:spChg>
        <pc:spChg chg="add mod">
          <ac:chgData name="Nikolaj Juhl Hansen" userId="c2712776-a827-4bea-a998-d7f17e3b65c2" providerId="ADAL" clId="{FC711B93-2163-4EB9-AE37-A00FC764B489}" dt="2021-06-24T12:28:48.813" v="4217" actId="1076"/>
          <ac:spMkLst>
            <pc:docMk/>
            <pc:sldMk cId="1129308404" sldId="362"/>
            <ac:spMk id="54" creationId="{6CF45702-4E82-4DAA-8C57-69C4A6B9847C}"/>
          </ac:spMkLst>
        </pc:spChg>
        <pc:spChg chg="mod">
          <ac:chgData name="Nikolaj Juhl Hansen" userId="c2712776-a827-4bea-a998-d7f17e3b65c2" providerId="ADAL" clId="{FC711B93-2163-4EB9-AE37-A00FC764B489}" dt="2021-06-24T12:30:40.356" v="4236" actId="1076"/>
          <ac:spMkLst>
            <pc:docMk/>
            <pc:sldMk cId="1129308404" sldId="362"/>
            <ac:spMk id="55" creationId="{8F72DEA1-454E-4223-AD8E-2DF3B6025F3B}"/>
          </ac:spMkLst>
        </pc:spChg>
        <pc:spChg chg="add mod">
          <ac:chgData name="Nikolaj Juhl Hansen" userId="c2712776-a827-4bea-a998-d7f17e3b65c2" providerId="ADAL" clId="{FC711B93-2163-4EB9-AE37-A00FC764B489}" dt="2021-06-24T11:06:47.445" v="3500" actId="1076"/>
          <ac:spMkLst>
            <pc:docMk/>
            <pc:sldMk cId="1129308404" sldId="362"/>
            <ac:spMk id="56" creationId="{1DE0F516-A659-4AC4-B4EF-D396B5BD6705}"/>
          </ac:spMkLst>
        </pc:spChg>
        <pc:spChg chg="mod">
          <ac:chgData name="Nikolaj Juhl Hansen" userId="c2712776-a827-4bea-a998-d7f17e3b65c2" providerId="ADAL" clId="{FC711B93-2163-4EB9-AE37-A00FC764B489}" dt="2021-06-24T12:30:28.816" v="4235" actId="1076"/>
          <ac:spMkLst>
            <pc:docMk/>
            <pc:sldMk cId="1129308404" sldId="362"/>
            <ac:spMk id="57" creationId="{8C4FF97F-C4C1-42D5-B3CD-C631B065EC9D}"/>
          </ac:spMkLst>
        </pc:spChg>
        <pc:spChg chg="add mod">
          <ac:chgData name="Nikolaj Juhl Hansen" userId="c2712776-a827-4bea-a998-d7f17e3b65c2" providerId="ADAL" clId="{FC711B93-2163-4EB9-AE37-A00FC764B489}" dt="2021-06-24T11:08:57.986" v="3675" actId="20577"/>
          <ac:spMkLst>
            <pc:docMk/>
            <pc:sldMk cId="1129308404" sldId="362"/>
            <ac:spMk id="58" creationId="{CEEC5E71-0458-4224-A1FD-DE222358F20D}"/>
          </ac:spMkLst>
        </pc:spChg>
        <pc:spChg chg="add mod">
          <ac:chgData name="Nikolaj Juhl Hansen" userId="c2712776-a827-4bea-a998-d7f17e3b65c2" providerId="ADAL" clId="{FC711B93-2163-4EB9-AE37-A00FC764B489}" dt="2021-06-24T11:09:06.757" v="3677" actId="1076"/>
          <ac:spMkLst>
            <pc:docMk/>
            <pc:sldMk cId="1129308404" sldId="362"/>
            <ac:spMk id="59" creationId="{5BE61E37-EF53-4537-A46A-36044FA942C6}"/>
          </ac:spMkLst>
        </pc:spChg>
        <pc:spChg chg="add del mod">
          <ac:chgData name="Nikolaj Juhl Hansen" userId="c2712776-a827-4bea-a998-d7f17e3b65c2" providerId="ADAL" clId="{FC711B93-2163-4EB9-AE37-A00FC764B489}" dt="2021-06-24T11:09:13.578" v="3679"/>
          <ac:spMkLst>
            <pc:docMk/>
            <pc:sldMk cId="1129308404" sldId="362"/>
            <ac:spMk id="60" creationId="{B72E7751-67A5-48BF-A818-3F40DCA5B234}"/>
          </ac:spMkLst>
        </pc:spChg>
        <pc:spChg chg="add mod">
          <ac:chgData name="Nikolaj Juhl Hansen" userId="c2712776-a827-4bea-a998-d7f17e3b65c2" providerId="ADAL" clId="{FC711B93-2163-4EB9-AE37-A00FC764B489}" dt="2021-06-24T11:09:50.275" v="3730" actId="1076"/>
          <ac:spMkLst>
            <pc:docMk/>
            <pc:sldMk cId="1129308404" sldId="362"/>
            <ac:spMk id="62" creationId="{1E3D6989-E24A-4891-A3BB-C8F59ECB4DE5}"/>
          </ac:spMkLst>
        </pc:spChg>
        <pc:spChg chg="mod">
          <ac:chgData name="Nikolaj Juhl Hansen" userId="c2712776-a827-4bea-a998-d7f17e3b65c2" providerId="ADAL" clId="{FC711B93-2163-4EB9-AE37-A00FC764B489}" dt="2021-06-24T12:03:14.427" v="3732" actId="1076"/>
          <ac:spMkLst>
            <pc:docMk/>
            <pc:sldMk cId="1129308404" sldId="362"/>
            <ac:spMk id="63" creationId="{0A6F868F-7E0D-45FA-B180-9783BEC3C5D0}"/>
          </ac:spMkLst>
        </pc:spChg>
        <pc:spChg chg="add del mod">
          <ac:chgData name="Nikolaj Juhl Hansen" userId="c2712776-a827-4bea-a998-d7f17e3b65c2" providerId="ADAL" clId="{FC711B93-2163-4EB9-AE37-A00FC764B489}" dt="2021-06-24T12:28:32.969" v="4214" actId="21"/>
          <ac:spMkLst>
            <pc:docMk/>
            <pc:sldMk cId="1129308404" sldId="362"/>
            <ac:spMk id="64" creationId="{59171645-2741-4E30-846B-FAF6DDC0331A}"/>
          </ac:spMkLst>
        </pc:spChg>
        <pc:spChg chg="mod">
          <ac:chgData name="Nikolaj Juhl Hansen" userId="c2712776-a827-4bea-a998-d7f17e3b65c2" providerId="ADAL" clId="{FC711B93-2163-4EB9-AE37-A00FC764B489}" dt="2021-06-24T12:03:19.575" v="3733" actId="1076"/>
          <ac:spMkLst>
            <pc:docMk/>
            <pc:sldMk cId="1129308404" sldId="362"/>
            <ac:spMk id="65" creationId="{D5E03F0D-1716-4004-A53B-D7739B86995C}"/>
          </ac:spMkLst>
        </pc:spChg>
        <pc:spChg chg="mod">
          <ac:chgData name="Nikolaj Juhl Hansen" userId="c2712776-a827-4bea-a998-d7f17e3b65c2" providerId="ADAL" clId="{FC711B93-2163-4EB9-AE37-A00FC764B489}" dt="2021-06-24T11:03:52.428" v="3454" actId="207"/>
          <ac:spMkLst>
            <pc:docMk/>
            <pc:sldMk cId="1129308404" sldId="362"/>
            <ac:spMk id="71" creationId="{790F055D-7421-4315-82F6-F829C5A56E31}"/>
          </ac:spMkLst>
        </pc:spChg>
        <pc:spChg chg="mod">
          <ac:chgData name="Nikolaj Juhl Hansen" userId="c2712776-a827-4bea-a998-d7f17e3b65c2" providerId="ADAL" clId="{FC711B93-2163-4EB9-AE37-A00FC764B489}" dt="2021-06-24T11:04:37.647" v="3461" actId="1076"/>
          <ac:spMkLst>
            <pc:docMk/>
            <pc:sldMk cId="1129308404" sldId="362"/>
            <ac:spMk id="73" creationId="{54EAB28A-3169-48BA-B028-DC4FA7871431}"/>
          </ac:spMkLst>
        </pc:spChg>
        <pc:spChg chg="mod">
          <ac:chgData name="Nikolaj Juhl Hansen" userId="c2712776-a827-4bea-a998-d7f17e3b65c2" providerId="ADAL" clId="{FC711B93-2163-4EB9-AE37-A00FC764B489}" dt="2021-06-24T12:27:26.349" v="4203" actId="1076"/>
          <ac:spMkLst>
            <pc:docMk/>
            <pc:sldMk cId="1129308404" sldId="362"/>
            <ac:spMk id="75" creationId="{31055292-6105-4697-9630-34EF95A4C05A}"/>
          </ac:spMkLst>
        </pc:spChg>
        <pc:spChg chg="mod">
          <ac:chgData name="Nikolaj Juhl Hansen" userId="c2712776-a827-4bea-a998-d7f17e3b65c2" providerId="ADAL" clId="{FC711B93-2163-4EB9-AE37-A00FC764B489}" dt="2021-06-24T11:04:32.049" v="3460" actId="1076"/>
          <ac:spMkLst>
            <pc:docMk/>
            <pc:sldMk cId="1129308404" sldId="362"/>
            <ac:spMk id="77" creationId="{8A367566-E8B8-45DA-96C5-06FB51C6ECA7}"/>
          </ac:spMkLst>
        </pc:spChg>
        <pc:spChg chg="mod">
          <ac:chgData name="Nikolaj Juhl Hansen" userId="c2712776-a827-4bea-a998-d7f17e3b65c2" providerId="ADAL" clId="{FC711B93-2163-4EB9-AE37-A00FC764B489}" dt="2021-06-24T11:06:24.409" v="3481" actId="207"/>
          <ac:spMkLst>
            <pc:docMk/>
            <pc:sldMk cId="1129308404" sldId="362"/>
            <ac:spMk id="79" creationId="{7BB17D90-B7D9-4D87-9059-69A054F29CF3}"/>
          </ac:spMkLst>
        </pc:spChg>
        <pc:spChg chg="mod">
          <ac:chgData name="Nikolaj Juhl Hansen" userId="c2712776-a827-4bea-a998-d7f17e3b65c2" providerId="ADAL" clId="{FC711B93-2163-4EB9-AE37-A00FC764B489}" dt="2021-06-24T11:06:24.409" v="3481" actId="207"/>
          <ac:spMkLst>
            <pc:docMk/>
            <pc:sldMk cId="1129308404" sldId="362"/>
            <ac:spMk id="81" creationId="{122AA651-7AD9-4BC1-BBF5-2755A816D371}"/>
          </ac:spMkLst>
        </pc:spChg>
        <pc:spChg chg="mod">
          <ac:chgData name="Nikolaj Juhl Hansen" userId="c2712776-a827-4bea-a998-d7f17e3b65c2" providerId="ADAL" clId="{FC711B93-2163-4EB9-AE37-A00FC764B489}" dt="2021-06-24T12:30:16.535" v="4233" actId="1076"/>
          <ac:spMkLst>
            <pc:docMk/>
            <pc:sldMk cId="1129308404" sldId="362"/>
            <ac:spMk id="83" creationId="{2E1AC297-F527-4F64-8072-6E0D51671CD8}"/>
          </ac:spMkLst>
        </pc:spChg>
        <pc:spChg chg="mod">
          <ac:chgData name="Nikolaj Juhl Hansen" userId="c2712776-a827-4bea-a998-d7f17e3b65c2" providerId="ADAL" clId="{FC711B93-2163-4EB9-AE37-A00FC764B489}" dt="2021-06-24T12:30:21.960" v="4234" actId="1076"/>
          <ac:spMkLst>
            <pc:docMk/>
            <pc:sldMk cId="1129308404" sldId="362"/>
            <ac:spMk id="85" creationId="{9944A5AF-AA12-484C-80F0-AB9BFBC7BC64}"/>
          </ac:spMkLst>
        </pc:spChg>
        <pc:spChg chg="mod">
          <ac:chgData name="Nikolaj Juhl Hansen" userId="c2712776-a827-4bea-a998-d7f17e3b65c2" providerId="ADAL" clId="{FC711B93-2163-4EB9-AE37-A00FC764B489}" dt="2021-06-24T11:06:24.409" v="3481" actId="207"/>
          <ac:spMkLst>
            <pc:docMk/>
            <pc:sldMk cId="1129308404" sldId="362"/>
            <ac:spMk id="87" creationId="{1FAC5FC9-01F9-4FFB-BD3F-221244AF90F3}"/>
          </ac:spMkLst>
        </pc:spChg>
        <pc:spChg chg="del mod">
          <ac:chgData name="Nikolaj Juhl Hansen" userId="c2712776-a827-4bea-a998-d7f17e3b65c2" providerId="ADAL" clId="{FC711B93-2163-4EB9-AE37-A00FC764B489}" dt="2021-06-24T10:54:52.492" v="3192"/>
          <ac:spMkLst>
            <pc:docMk/>
            <pc:sldMk cId="1129308404" sldId="362"/>
            <ac:spMk id="89" creationId="{8C59343B-C947-44C9-808D-3456C8675BD0}"/>
          </ac:spMkLst>
        </pc:spChg>
        <pc:spChg chg="mod">
          <ac:chgData name="Nikolaj Juhl Hansen" userId="c2712776-a827-4bea-a998-d7f17e3b65c2" providerId="ADAL" clId="{FC711B93-2163-4EB9-AE37-A00FC764B489}" dt="2021-06-24T12:31:56.695" v="4240" actId="1076"/>
          <ac:spMkLst>
            <pc:docMk/>
            <pc:sldMk cId="1129308404" sldId="362"/>
            <ac:spMk id="91" creationId="{E1E1DC17-EE00-425B-BFE3-978213B64D2A}"/>
          </ac:spMkLst>
        </pc:spChg>
        <pc:spChg chg="mod">
          <ac:chgData name="Nikolaj Juhl Hansen" userId="c2712776-a827-4bea-a998-d7f17e3b65c2" providerId="ADAL" clId="{FC711B93-2163-4EB9-AE37-A00FC764B489}" dt="2021-06-24T11:06:24.409" v="3481" actId="207"/>
          <ac:spMkLst>
            <pc:docMk/>
            <pc:sldMk cId="1129308404" sldId="362"/>
            <ac:spMk id="93" creationId="{2362862E-F169-49FC-89D0-5F9904DBC7DC}"/>
          </ac:spMkLst>
        </pc:spChg>
        <pc:spChg chg="mod">
          <ac:chgData name="Nikolaj Juhl Hansen" userId="c2712776-a827-4bea-a998-d7f17e3b65c2" providerId="ADAL" clId="{FC711B93-2163-4EB9-AE37-A00FC764B489}" dt="2021-06-24T11:06:24.409" v="3481" actId="207"/>
          <ac:spMkLst>
            <pc:docMk/>
            <pc:sldMk cId="1129308404" sldId="362"/>
            <ac:spMk id="113" creationId="{E2F53AD7-769E-4161-B532-CE519A321A1E}"/>
          </ac:spMkLst>
        </pc:spChg>
        <pc:spChg chg="mod">
          <ac:chgData name="Nikolaj Juhl Hansen" userId="c2712776-a827-4bea-a998-d7f17e3b65c2" providerId="ADAL" clId="{FC711B93-2163-4EB9-AE37-A00FC764B489}" dt="2021-06-24T11:06:24.409" v="3481" actId="207"/>
          <ac:spMkLst>
            <pc:docMk/>
            <pc:sldMk cId="1129308404" sldId="362"/>
            <ac:spMk id="115" creationId="{86AEF123-2DF0-4A17-9D18-BF5E8F6AF9BF}"/>
          </ac:spMkLst>
        </pc:spChg>
        <pc:spChg chg="mod">
          <ac:chgData name="Nikolaj Juhl Hansen" userId="c2712776-a827-4bea-a998-d7f17e3b65c2" providerId="ADAL" clId="{FC711B93-2163-4EB9-AE37-A00FC764B489}" dt="2021-06-24T12:29:00.310" v="4218" actId="14100"/>
          <ac:spMkLst>
            <pc:docMk/>
            <pc:sldMk cId="1129308404" sldId="362"/>
            <ac:spMk id="117" creationId="{563F71CD-A696-47EF-8C17-AAE83B5382EB}"/>
          </ac:spMkLst>
        </pc:spChg>
        <pc:spChg chg="mod">
          <ac:chgData name="Nikolaj Juhl Hansen" userId="c2712776-a827-4bea-a998-d7f17e3b65c2" providerId="ADAL" clId="{FC711B93-2163-4EB9-AE37-A00FC764B489}" dt="2021-06-24T12:29:27.633" v="4227" actId="20577"/>
          <ac:spMkLst>
            <pc:docMk/>
            <pc:sldMk cId="1129308404" sldId="362"/>
            <ac:spMk id="119" creationId="{3BF0FF40-5DDA-47B6-883D-C689F35E20DA}"/>
          </ac:spMkLst>
        </pc:spChg>
      </pc:sldChg>
      <pc:sldChg chg="modSp mod ord">
        <pc:chgData name="Nikolaj Juhl Hansen" userId="c2712776-a827-4bea-a998-d7f17e3b65c2" providerId="ADAL" clId="{FC711B93-2163-4EB9-AE37-A00FC764B489}" dt="2021-06-25T05:43:03.203" v="10682" actId="20577"/>
        <pc:sldMkLst>
          <pc:docMk/>
          <pc:sldMk cId="2469479004" sldId="377"/>
        </pc:sldMkLst>
        <pc:spChg chg="mod">
          <ac:chgData name="Nikolaj Juhl Hansen" userId="c2712776-a827-4bea-a998-d7f17e3b65c2" providerId="ADAL" clId="{FC711B93-2163-4EB9-AE37-A00FC764B489}" dt="2021-06-24T17:22:31.178" v="8883" actId="1076"/>
          <ac:spMkLst>
            <pc:docMk/>
            <pc:sldMk cId="2469479004" sldId="377"/>
            <ac:spMk id="2" creationId="{526382DA-F77C-6C44-9FC4-3801A2DDD378}"/>
          </ac:spMkLst>
        </pc:spChg>
        <pc:spChg chg="mod">
          <ac:chgData name="Nikolaj Juhl Hansen" userId="c2712776-a827-4bea-a998-d7f17e3b65c2" providerId="ADAL" clId="{FC711B93-2163-4EB9-AE37-A00FC764B489}" dt="2021-06-25T05:43:03.203" v="10682" actId="20577"/>
          <ac:spMkLst>
            <pc:docMk/>
            <pc:sldMk cId="2469479004" sldId="377"/>
            <ac:spMk id="3" creationId="{8B37AC10-7986-644E-8B44-7169D5E6228A}"/>
          </ac:spMkLst>
        </pc:spChg>
      </pc:sldChg>
      <pc:sldChg chg="del">
        <pc:chgData name="Nikolaj Juhl Hansen" userId="c2712776-a827-4bea-a998-d7f17e3b65c2" providerId="ADAL" clId="{FC711B93-2163-4EB9-AE37-A00FC764B489}" dt="2021-06-24T09:47:27.771" v="42" actId="47"/>
        <pc:sldMkLst>
          <pc:docMk/>
          <pc:sldMk cId="2159146648" sldId="388"/>
        </pc:sldMkLst>
      </pc:sldChg>
      <pc:sldChg chg="modSp del mod ord">
        <pc:chgData name="Nikolaj Juhl Hansen" userId="c2712776-a827-4bea-a998-d7f17e3b65c2" providerId="ADAL" clId="{FC711B93-2163-4EB9-AE37-A00FC764B489}" dt="2021-06-24T09:56:19.293" v="211" actId="47"/>
        <pc:sldMkLst>
          <pc:docMk/>
          <pc:sldMk cId="71305910" sldId="409"/>
        </pc:sldMkLst>
        <pc:spChg chg="mod">
          <ac:chgData name="Nikolaj Juhl Hansen" userId="c2712776-a827-4bea-a998-d7f17e3b65c2" providerId="ADAL" clId="{FC711B93-2163-4EB9-AE37-A00FC764B489}" dt="2021-06-24T09:47:47.851" v="52" actId="20577"/>
          <ac:spMkLst>
            <pc:docMk/>
            <pc:sldMk cId="71305910" sldId="409"/>
            <ac:spMk id="4" creationId="{2306D2A8-878E-499D-B0C0-E9A63C45C386}"/>
          </ac:spMkLst>
        </pc:spChg>
        <pc:spChg chg="mod">
          <ac:chgData name="Nikolaj Juhl Hansen" userId="c2712776-a827-4bea-a998-d7f17e3b65c2" providerId="ADAL" clId="{FC711B93-2163-4EB9-AE37-A00FC764B489}" dt="2021-06-24T09:55:53.600" v="198" actId="21"/>
          <ac:spMkLst>
            <pc:docMk/>
            <pc:sldMk cId="71305910" sldId="409"/>
            <ac:spMk id="5" creationId="{BD15B2DB-97A5-49D1-AB59-F2EABBD99A5B}"/>
          </ac:spMkLst>
        </pc:spChg>
      </pc:sldChg>
      <pc:sldChg chg="delSp modSp mod">
        <pc:chgData name="Nikolaj Juhl Hansen" userId="c2712776-a827-4bea-a998-d7f17e3b65c2" providerId="ADAL" clId="{FC711B93-2163-4EB9-AE37-A00FC764B489}" dt="2021-06-25T05:40:34.665" v="10563" actId="1076"/>
        <pc:sldMkLst>
          <pc:docMk/>
          <pc:sldMk cId="3917586634" sldId="413"/>
        </pc:sldMkLst>
        <pc:spChg chg="mod">
          <ac:chgData name="Nikolaj Juhl Hansen" userId="c2712776-a827-4bea-a998-d7f17e3b65c2" providerId="ADAL" clId="{FC711B93-2163-4EB9-AE37-A00FC764B489}" dt="2021-06-24T09:54:41.041" v="186" actId="1076"/>
          <ac:spMkLst>
            <pc:docMk/>
            <pc:sldMk cId="3917586634" sldId="413"/>
            <ac:spMk id="4" creationId="{78E27460-47A8-446A-8833-80C3993AC3E1}"/>
          </ac:spMkLst>
        </pc:spChg>
        <pc:spChg chg="del">
          <ac:chgData name="Nikolaj Juhl Hansen" userId="c2712776-a827-4bea-a998-d7f17e3b65c2" providerId="ADAL" clId="{FC711B93-2163-4EB9-AE37-A00FC764B489}" dt="2021-06-24T09:48:55.531" v="61" actId="478"/>
          <ac:spMkLst>
            <pc:docMk/>
            <pc:sldMk cId="3917586634" sldId="413"/>
            <ac:spMk id="15" creationId="{83D9D88E-AB01-4959-9F1B-3634399EFF3A}"/>
          </ac:spMkLst>
        </pc:spChg>
        <pc:spChg chg="mod">
          <ac:chgData name="Nikolaj Juhl Hansen" userId="c2712776-a827-4bea-a998-d7f17e3b65c2" providerId="ADAL" clId="{FC711B93-2163-4EB9-AE37-A00FC764B489}" dt="2021-06-25T05:40:34.665" v="10563" actId="1076"/>
          <ac:spMkLst>
            <pc:docMk/>
            <pc:sldMk cId="3917586634" sldId="413"/>
            <ac:spMk id="18" creationId="{D2EDDFFE-61CA-46C9-B063-559C7068FE7B}"/>
          </ac:spMkLst>
        </pc:spChg>
        <pc:spChg chg="del mod">
          <ac:chgData name="Nikolaj Juhl Hansen" userId="c2712776-a827-4bea-a998-d7f17e3b65c2" providerId="ADAL" clId="{FC711B93-2163-4EB9-AE37-A00FC764B489}" dt="2021-06-24T09:51:51.475" v="105" actId="21"/>
          <ac:spMkLst>
            <pc:docMk/>
            <pc:sldMk cId="3917586634" sldId="413"/>
            <ac:spMk id="22" creationId="{EA19AE2F-4E3C-45A9-B8A8-6D2B94C34FE7}"/>
          </ac:spMkLst>
        </pc:spChg>
        <pc:grpChg chg="del">
          <ac:chgData name="Nikolaj Juhl Hansen" userId="c2712776-a827-4bea-a998-d7f17e3b65c2" providerId="ADAL" clId="{FC711B93-2163-4EB9-AE37-A00FC764B489}" dt="2021-06-24T09:48:54.130" v="60" actId="478"/>
          <ac:grpSpMkLst>
            <pc:docMk/>
            <pc:sldMk cId="3917586634" sldId="413"/>
            <ac:grpSpMk id="12" creationId="{C1541F7A-A0AD-406E-86DD-00E97D4480D9}"/>
          </ac:grpSpMkLst>
        </pc:grpChg>
        <pc:grpChg chg="mod">
          <ac:chgData name="Nikolaj Juhl Hansen" userId="c2712776-a827-4bea-a998-d7f17e3b65c2" providerId="ADAL" clId="{FC711B93-2163-4EB9-AE37-A00FC764B489}" dt="2021-06-24T09:54:55.597" v="188" actId="1076"/>
          <ac:grpSpMkLst>
            <pc:docMk/>
            <pc:sldMk cId="3917586634" sldId="413"/>
            <ac:grpSpMk id="16" creationId="{9B95D911-21CB-4874-A2E1-5C991B70D1F6}"/>
          </ac:grpSpMkLst>
        </pc:grpChg>
      </pc:sldChg>
      <pc:sldChg chg="del">
        <pc:chgData name="Nikolaj Juhl Hansen" userId="c2712776-a827-4bea-a998-d7f17e3b65c2" providerId="ADAL" clId="{FC711B93-2163-4EB9-AE37-A00FC764B489}" dt="2021-06-24T09:47:27.771" v="42" actId="47"/>
        <pc:sldMkLst>
          <pc:docMk/>
          <pc:sldMk cId="2311798053" sldId="414"/>
        </pc:sldMkLst>
      </pc:sldChg>
      <pc:sldChg chg="del">
        <pc:chgData name="Nikolaj Juhl Hansen" userId="c2712776-a827-4bea-a998-d7f17e3b65c2" providerId="ADAL" clId="{FC711B93-2163-4EB9-AE37-A00FC764B489}" dt="2021-06-24T09:47:27.771" v="42" actId="47"/>
        <pc:sldMkLst>
          <pc:docMk/>
          <pc:sldMk cId="1211261814" sldId="415"/>
        </pc:sldMkLst>
      </pc:sldChg>
      <pc:sldChg chg="add del">
        <pc:chgData name="Nikolaj Juhl Hansen" userId="c2712776-a827-4bea-a998-d7f17e3b65c2" providerId="ADAL" clId="{FC711B93-2163-4EB9-AE37-A00FC764B489}" dt="2021-06-24T17:32:23.656" v="9397" actId="47"/>
        <pc:sldMkLst>
          <pc:docMk/>
          <pc:sldMk cId="2472802078" sldId="416"/>
        </pc:sldMkLst>
      </pc:sldChg>
      <pc:sldChg chg="add">
        <pc:chgData name="Nikolaj Juhl Hansen" userId="c2712776-a827-4bea-a998-d7f17e3b65c2" providerId="ADAL" clId="{FC711B93-2163-4EB9-AE37-A00FC764B489}" dt="2021-06-24T09:43:12.563" v="2"/>
        <pc:sldMkLst>
          <pc:docMk/>
          <pc:sldMk cId="2834070291" sldId="417"/>
        </pc:sldMkLst>
      </pc:sldChg>
      <pc:sldChg chg="delSp modSp add mod ord">
        <pc:chgData name="Nikolaj Juhl Hansen" userId="c2712776-a827-4bea-a998-d7f17e3b65c2" providerId="ADAL" clId="{FC711B93-2163-4EB9-AE37-A00FC764B489}" dt="2021-06-25T05:44:01.887" v="10686" actId="114"/>
        <pc:sldMkLst>
          <pc:docMk/>
          <pc:sldMk cId="2706839128" sldId="418"/>
        </pc:sldMkLst>
        <pc:spChg chg="mod">
          <ac:chgData name="Nikolaj Juhl Hansen" userId="c2712776-a827-4bea-a998-d7f17e3b65c2" providerId="ADAL" clId="{FC711B93-2163-4EB9-AE37-A00FC764B489}" dt="2021-06-24T12:25:47.095" v="4194" actId="5793"/>
          <ac:spMkLst>
            <pc:docMk/>
            <pc:sldMk cId="2706839128" sldId="418"/>
            <ac:spMk id="4" creationId="{78E27460-47A8-446A-8833-80C3993AC3E1}"/>
          </ac:spMkLst>
        </pc:spChg>
        <pc:spChg chg="del mod">
          <ac:chgData name="Nikolaj Juhl Hansen" userId="c2712776-a827-4bea-a998-d7f17e3b65c2" providerId="ADAL" clId="{FC711B93-2163-4EB9-AE37-A00FC764B489}" dt="2021-06-24T10:06:14.735" v="962" actId="21"/>
          <ac:spMkLst>
            <pc:docMk/>
            <pc:sldMk cId="2706839128" sldId="418"/>
            <ac:spMk id="15" creationId="{83D9D88E-AB01-4959-9F1B-3634399EFF3A}"/>
          </ac:spMkLst>
        </pc:spChg>
        <pc:spChg chg="mod">
          <ac:chgData name="Nikolaj Juhl Hansen" userId="c2712776-a827-4bea-a998-d7f17e3b65c2" providerId="ADAL" clId="{FC711B93-2163-4EB9-AE37-A00FC764B489}" dt="2021-06-25T05:44:01.887" v="10686" actId="114"/>
          <ac:spMkLst>
            <pc:docMk/>
            <pc:sldMk cId="2706839128" sldId="418"/>
            <ac:spMk id="22" creationId="{EA19AE2F-4E3C-45A9-B8A8-6D2B94C34FE7}"/>
          </ac:spMkLst>
        </pc:spChg>
        <pc:grpChg chg="del">
          <ac:chgData name="Nikolaj Juhl Hansen" userId="c2712776-a827-4bea-a998-d7f17e3b65c2" providerId="ADAL" clId="{FC711B93-2163-4EB9-AE37-A00FC764B489}" dt="2021-06-24T10:03:36.658" v="922" actId="478"/>
          <ac:grpSpMkLst>
            <pc:docMk/>
            <pc:sldMk cId="2706839128" sldId="418"/>
            <ac:grpSpMk id="12" creationId="{C1541F7A-A0AD-406E-86DD-00E97D4480D9}"/>
          </ac:grpSpMkLst>
        </pc:grpChg>
        <pc:grpChg chg="del">
          <ac:chgData name="Nikolaj Juhl Hansen" userId="c2712776-a827-4bea-a998-d7f17e3b65c2" providerId="ADAL" clId="{FC711B93-2163-4EB9-AE37-A00FC764B489}" dt="2021-06-24T10:03:39.677" v="923" actId="478"/>
          <ac:grpSpMkLst>
            <pc:docMk/>
            <pc:sldMk cId="2706839128" sldId="418"/>
            <ac:grpSpMk id="16" creationId="{9B95D911-21CB-4874-A2E1-5C991B70D1F6}"/>
          </ac:grpSpMkLst>
        </pc:grpChg>
      </pc:sldChg>
      <pc:sldChg chg="modSp add mod ord">
        <pc:chgData name="Nikolaj Juhl Hansen" userId="c2712776-a827-4bea-a998-d7f17e3b65c2" providerId="ADAL" clId="{FC711B93-2163-4EB9-AE37-A00FC764B489}" dt="2021-06-25T05:43:30.960" v="10684" actId="2711"/>
        <pc:sldMkLst>
          <pc:docMk/>
          <pc:sldMk cId="3507139232" sldId="419"/>
        </pc:sldMkLst>
        <pc:spChg chg="mod">
          <ac:chgData name="Nikolaj Juhl Hansen" userId="c2712776-a827-4bea-a998-d7f17e3b65c2" providerId="ADAL" clId="{FC711B93-2163-4EB9-AE37-A00FC764B489}" dt="2021-06-24T10:08:19.122" v="1011" actId="20577"/>
          <ac:spMkLst>
            <pc:docMk/>
            <pc:sldMk cId="3507139232" sldId="419"/>
            <ac:spMk id="4" creationId="{78E27460-47A8-446A-8833-80C3993AC3E1}"/>
          </ac:spMkLst>
        </pc:spChg>
        <pc:spChg chg="mod">
          <ac:chgData name="Nikolaj Juhl Hansen" userId="c2712776-a827-4bea-a998-d7f17e3b65c2" providerId="ADAL" clId="{FC711B93-2163-4EB9-AE37-A00FC764B489}" dt="2021-06-25T05:43:25.262" v="10683" actId="2711"/>
          <ac:spMkLst>
            <pc:docMk/>
            <pc:sldMk cId="3507139232" sldId="419"/>
            <ac:spMk id="14" creationId="{AEB3C601-E259-4C9D-BB42-7E9A91FE1F74}"/>
          </ac:spMkLst>
        </pc:spChg>
        <pc:spChg chg="mod">
          <ac:chgData name="Nikolaj Juhl Hansen" userId="c2712776-a827-4bea-a998-d7f17e3b65c2" providerId="ADAL" clId="{FC711B93-2163-4EB9-AE37-A00FC764B489}" dt="2021-06-24T10:09:39.648" v="1034" actId="1076"/>
          <ac:spMkLst>
            <pc:docMk/>
            <pc:sldMk cId="3507139232" sldId="419"/>
            <ac:spMk id="17" creationId="{224515A2-7C41-4947-ACC1-4AD455DEF5D9}"/>
          </ac:spMkLst>
        </pc:spChg>
        <pc:spChg chg="mod">
          <ac:chgData name="Nikolaj Juhl Hansen" userId="c2712776-a827-4bea-a998-d7f17e3b65c2" providerId="ADAL" clId="{FC711B93-2163-4EB9-AE37-A00FC764B489}" dt="2021-06-25T05:43:30.960" v="10684" actId="2711"/>
          <ac:spMkLst>
            <pc:docMk/>
            <pc:sldMk cId="3507139232" sldId="419"/>
            <ac:spMk id="18" creationId="{D2EDDFFE-61CA-46C9-B063-559C7068FE7B}"/>
          </ac:spMkLst>
        </pc:spChg>
        <pc:spChg chg="mod">
          <ac:chgData name="Nikolaj Juhl Hansen" userId="c2712776-a827-4bea-a998-d7f17e3b65c2" providerId="ADAL" clId="{FC711B93-2163-4EB9-AE37-A00FC764B489}" dt="2021-06-24T10:10:43.989" v="1171" actId="1076"/>
          <ac:spMkLst>
            <pc:docMk/>
            <pc:sldMk cId="3507139232" sldId="419"/>
            <ac:spMk id="22" creationId="{EA19AE2F-4E3C-45A9-B8A8-6D2B94C34FE7}"/>
          </ac:spMkLst>
        </pc:spChg>
        <pc:grpChg chg="mod">
          <ac:chgData name="Nikolaj Juhl Hansen" userId="c2712776-a827-4bea-a998-d7f17e3b65c2" providerId="ADAL" clId="{FC711B93-2163-4EB9-AE37-A00FC764B489}" dt="2021-06-24T10:11:30.369" v="1183" actId="1076"/>
          <ac:grpSpMkLst>
            <pc:docMk/>
            <pc:sldMk cId="3507139232" sldId="419"/>
            <ac:grpSpMk id="12" creationId="{C1541F7A-A0AD-406E-86DD-00E97D4480D9}"/>
          </ac:grpSpMkLst>
        </pc:grpChg>
        <pc:grpChg chg="mod">
          <ac:chgData name="Nikolaj Juhl Hansen" userId="c2712776-a827-4bea-a998-d7f17e3b65c2" providerId="ADAL" clId="{FC711B93-2163-4EB9-AE37-A00FC764B489}" dt="2021-06-24T10:12:12.670" v="1189" actId="1076"/>
          <ac:grpSpMkLst>
            <pc:docMk/>
            <pc:sldMk cId="3507139232" sldId="419"/>
            <ac:grpSpMk id="16" creationId="{9B95D911-21CB-4874-A2E1-5C991B70D1F6}"/>
          </ac:grpSpMkLst>
        </pc:grpChg>
      </pc:sldChg>
      <pc:sldChg chg="modSp add mod">
        <pc:chgData name="Nikolaj Juhl Hansen" userId="c2712776-a827-4bea-a998-d7f17e3b65c2" providerId="ADAL" clId="{FC711B93-2163-4EB9-AE37-A00FC764B489}" dt="2021-06-24T10:48:12.253" v="2877" actId="1076"/>
        <pc:sldMkLst>
          <pc:docMk/>
          <pc:sldMk cId="2364445219" sldId="420"/>
        </pc:sldMkLst>
        <pc:spChg chg="mod">
          <ac:chgData name="Nikolaj Juhl Hansen" userId="c2712776-a827-4bea-a998-d7f17e3b65c2" providerId="ADAL" clId="{FC711B93-2163-4EB9-AE37-A00FC764B489}" dt="2021-06-24T10:43:45.217" v="2534" actId="20577"/>
          <ac:spMkLst>
            <pc:docMk/>
            <pc:sldMk cId="2364445219" sldId="420"/>
            <ac:spMk id="4" creationId="{78E27460-47A8-446A-8833-80C3993AC3E1}"/>
          </ac:spMkLst>
        </pc:spChg>
        <pc:spChg chg="mod">
          <ac:chgData name="Nikolaj Juhl Hansen" userId="c2712776-a827-4bea-a998-d7f17e3b65c2" providerId="ADAL" clId="{FC711B93-2163-4EB9-AE37-A00FC764B489}" dt="2021-06-24T10:45:12.176" v="2607" actId="1076"/>
          <ac:spMkLst>
            <pc:docMk/>
            <pc:sldMk cId="2364445219" sldId="420"/>
            <ac:spMk id="14" creationId="{AEB3C601-E259-4C9D-BB42-7E9A91FE1F74}"/>
          </ac:spMkLst>
        </pc:spChg>
        <pc:spChg chg="mod">
          <ac:chgData name="Nikolaj Juhl Hansen" userId="c2712776-a827-4bea-a998-d7f17e3b65c2" providerId="ADAL" clId="{FC711B93-2163-4EB9-AE37-A00FC764B489}" dt="2021-06-24T10:47:59.937" v="2876" actId="1076"/>
          <ac:spMkLst>
            <pc:docMk/>
            <pc:sldMk cId="2364445219" sldId="420"/>
            <ac:spMk id="18" creationId="{D2EDDFFE-61CA-46C9-B063-559C7068FE7B}"/>
          </ac:spMkLst>
        </pc:spChg>
        <pc:spChg chg="mod">
          <ac:chgData name="Nikolaj Juhl Hansen" userId="c2712776-a827-4bea-a998-d7f17e3b65c2" providerId="ADAL" clId="{FC711B93-2163-4EB9-AE37-A00FC764B489}" dt="2021-06-24T10:48:12.253" v="2877" actId="1076"/>
          <ac:spMkLst>
            <pc:docMk/>
            <pc:sldMk cId="2364445219" sldId="420"/>
            <ac:spMk id="22" creationId="{EA19AE2F-4E3C-45A9-B8A8-6D2B94C34FE7}"/>
          </ac:spMkLst>
        </pc:spChg>
      </pc:sldChg>
      <pc:sldChg chg="addSp delSp modSp add mod">
        <pc:chgData name="Nikolaj Juhl Hansen" userId="c2712776-a827-4bea-a998-d7f17e3b65c2" providerId="ADAL" clId="{FC711B93-2163-4EB9-AE37-A00FC764B489}" dt="2021-06-25T05:54:47.478" v="10872" actId="2711"/>
        <pc:sldMkLst>
          <pc:docMk/>
          <pc:sldMk cId="2599992306" sldId="421"/>
        </pc:sldMkLst>
        <pc:spChg chg="mod">
          <ac:chgData name="Nikolaj Juhl Hansen" userId="c2712776-a827-4bea-a998-d7f17e3b65c2" providerId="ADAL" clId="{FC711B93-2163-4EB9-AE37-A00FC764B489}" dt="2021-06-24T12:42:36.707" v="4502" actId="20577"/>
          <ac:spMkLst>
            <pc:docMk/>
            <pc:sldMk cId="2599992306" sldId="421"/>
            <ac:spMk id="4" creationId="{78E27460-47A8-446A-8833-80C3993AC3E1}"/>
          </ac:spMkLst>
        </pc:spChg>
        <pc:spChg chg="add del mod">
          <ac:chgData name="Nikolaj Juhl Hansen" userId="c2712776-a827-4bea-a998-d7f17e3b65c2" providerId="ADAL" clId="{FC711B93-2163-4EB9-AE37-A00FC764B489}" dt="2021-06-24T12:45:18.880" v="4544"/>
          <ac:spMkLst>
            <pc:docMk/>
            <pc:sldMk cId="2599992306" sldId="421"/>
            <ac:spMk id="11" creationId="{FA8C8CBD-6DC2-4ECE-B7F5-742A6ABF4FCD}"/>
          </ac:spMkLst>
        </pc:spChg>
        <pc:spChg chg="mod">
          <ac:chgData name="Nikolaj Juhl Hansen" userId="c2712776-a827-4bea-a998-d7f17e3b65c2" providerId="ADAL" clId="{FC711B93-2163-4EB9-AE37-A00FC764B489}" dt="2021-06-25T05:54:38.252" v="10870" actId="2711"/>
          <ac:spMkLst>
            <pc:docMk/>
            <pc:sldMk cId="2599992306" sldId="421"/>
            <ac:spMk id="14" creationId="{AEB3C601-E259-4C9D-BB42-7E9A91FE1F74}"/>
          </ac:spMkLst>
        </pc:spChg>
        <pc:spChg chg="del">
          <ac:chgData name="Nikolaj Juhl Hansen" userId="c2712776-a827-4bea-a998-d7f17e3b65c2" providerId="ADAL" clId="{FC711B93-2163-4EB9-AE37-A00FC764B489}" dt="2021-06-24T12:45:02.294" v="4536" actId="21"/>
          <ac:spMkLst>
            <pc:docMk/>
            <pc:sldMk cId="2599992306" sldId="421"/>
            <ac:spMk id="15" creationId="{83D9D88E-AB01-4959-9F1B-3634399EFF3A}"/>
          </ac:spMkLst>
        </pc:spChg>
        <pc:spChg chg="mod">
          <ac:chgData name="Nikolaj Juhl Hansen" userId="c2712776-a827-4bea-a998-d7f17e3b65c2" providerId="ADAL" clId="{FC711B93-2163-4EB9-AE37-A00FC764B489}" dt="2021-06-25T05:54:47.478" v="10872" actId="2711"/>
          <ac:spMkLst>
            <pc:docMk/>
            <pc:sldMk cId="2599992306" sldId="421"/>
            <ac:spMk id="18" creationId="{D2EDDFFE-61CA-46C9-B063-559C7068FE7B}"/>
          </ac:spMkLst>
        </pc:spChg>
        <pc:spChg chg="del">
          <ac:chgData name="Nikolaj Juhl Hansen" userId="c2712776-a827-4bea-a998-d7f17e3b65c2" providerId="ADAL" clId="{FC711B93-2163-4EB9-AE37-A00FC764B489}" dt="2021-06-24T12:45:11.853" v="4538" actId="21"/>
          <ac:spMkLst>
            <pc:docMk/>
            <pc:sldMk cId="2599992306" sldId="421"/>
            <ac:spMk id="22" creationId="{EA19AE2F-4E3C-45A9-B8A8-6D2B94C34FE7}"/>
          </ac:spMkLst>
        </pc:spChg>
        <pc:grpChg chg="mod">
          <ac:chgData name="Nikolaj Juhl Hansen" userId="c2712776-a827-4bea-a998-d7f17e3b65c2" providerId="ADAL" clId="{FC711B93-2163-4EB9-AE37-A00FC764B489}" dt="2021-06-25T05:54:41.668" v="10871" actId="688"/>
          <ac:grpSpMkLst>
            <pc:docMk/>
            <pc:sldMk cId="2599992306" sldId="421"/>
            <ac:grpSpMk id="16" creationId="{9B95D911-21CB-4874-A2E1-5C991B70D1F6}"/>
          </ac:grpSpMkLst>
        </pc:grpChg>
      </pc:sldChg>
      <pc:sldChg chg="modSp add mod">
        <pc:chgData name="Nikolaj Juhl Hansen" userId="c2712776-a827-4bea-a998-d7f17e3b65c2" providerId="ADAL" clId="{FC711B93-2163-4EB9-AE37-A00FC764B489}" dt="2021-06-25T05:55:15.930" v="10873" actId="2711"/>
        <pc:sldMkLst>
          <pc:docMk/>
          <pc:sldMk cId="2005444580" sldId="422"/>
        </pc:sldMkLst>
        <pc:spChg chg="mod">
          <ac:chgData name="Nikolaj Juhl Hansen" userId="c2712776-a827-4bea-a998-d7f17e3b65c2" providerId="ADAL" clId="{FC711B93-2163-4EB9-AE37-A00FC764B489}" dt="2021-06-24T12:47:17.007" v="4615"/>
          <ac:spMkLst>
            <pc:docMk/>
            <pc:sldMk cId="2005444580" sldId="422"/>
            <ac:spMk id="4" creationId="{78E27460-47A8-446A-8833-80C3993AC3E1}"/>
          </ac:spMkLst>
        </pc:spChg>
        <pc:spChg chg="mod">
          <ac:chgData name="Nikolaj Juhl Hansen" userId="c2712776-a827-4bea-a998-d7f17e3b65c2" providerId="ADAL" clId="{FC711B93-2163-4EB9-AE37-A00FC764B489}" dt="2021-06-25T05:55:15.930" v="10873" actId="2711"/>
          <ac:spMkLst>
            <pc:docMk/>
            <pc:sldMk cId="2005444580" sldId="422"/>
            <ac:spMk id="14" creationId="{AEB3C601-E259-4C9D-BB42-7E9A91FE1F74}"/>
          </ac:spMkLst>
        </pc:spChg>
        <pc:spChg chg="mod">
          <ac:chgData name="Nikolaj Juhl Hansen" userId="c2712776-a827-4bea-a998-d7f17e3b65c2" providerId="ADAL" clId="{FC711B93-2163-4EB9-AE37-A00FC764B489}" dt="2021-06-24T12:52:40.132" v="4795" actId="1076"/>
          <ac:spMkLst>
            <pc:docMk/>
            <pc:sldMk cId="2005444580" sldId="422"/>
            <ac:spMk id="15" creationId="{83D9D88E-AB01-4959-9F1B-3634399EFF3A}"/>
          </ac:spMkLst>
        </pc:spChg>
        <pc:spChg chg="mod">
          <ac:chgData name="Nikolaj Juhl Hansen" userId="c2712776-a827-4bea-a998-d7f17e3b65c2" providerId="ADAL" clId="{FC711B93-2163-4EB9-AE37-A00FC764B489}" dt="2021-06-24T12:51:22.356" v="4728" actId="20577"/>
          <ac:spMkLst>
            <pc:docMk/>
            <pc:sldMk cId="2005444580" sldId="422"/>
            <ac:spMk id="18" creationId="{D2EDDFFE-61CA-46C9-B063-559C7068FE7B}"/>
          </ac:spMkLst>
        </pc:spChg>
        <pc:spChg chg="mod">
          <ac:chgData name="Nikolaj Juhl Hansen" userId="c2712776-a827-4bea-a998-d7f17e3b65c2" providerId="ADAL" clId="{FC711B93-2163-4EB9-AE37-A00FC764B489}" dt="2021-06-24T12:53:08.908" v="4801" actId="1076"/>
          <ac:spMkLst>
            <pc:docMk/>
            <pc:sldMk cId="2005444580" sldId="422"/>
            <ac:spMk id="22" creationId="{EA19AE2F-4E3C-45A9-B8A8-6D2B94C34FE7}"/>
          </ac:spMkLst>
        </pc:spChg>
        <pc:grpChg chg="mod">
          <ac:chgData name="Nikolaj Juhl Hansen" userId="c2712776-a827-4bea-a998-d7f17e3b65c2" providerId="ADAL" clId="{FC711B93-2163-4EB9-AE37-A00FC764B489}" dt="2021-06-24T12:49:06.651" v="4653" actId="1076"/>
          <ac:grpSpMkLst>
            <pc:docMk/>
            <pc:sldMk cId="2005444580" sldId="422"/>
            <ac:grpSpMk id="12" creationId="{C1541F7A-A0AD-406E-86DD-00E97D4480D9}"/>
          </ac:grpSpMkLst>
        </pc:grpChg>
      </pc:sldChg>
      <pc:sldChg chg="modSp add del mod">
        <pc:chgData name="Nikolaj Juhl Hansen" userId="c2712776-a827-4bea-a998-d7f17e3b65c2" providerId="ADAL" clId="{FC711B93-2163-4EB9-AE37-A00FC764B489}" dt="2021-06-24T16:17:36.614" v="7920" actId="47"/>
        <pc:sldMkLst>
          <pc:docMk/>
          <pc:sldMk cId="360765850" sldId="423"/>
        </pc:sldMkLst>
        <pc:spChg chg="mod">
          <ac:chgData name="Nikolaj Juhl Hansen" userId="c2712776-a827-4bea-a998-d7f17e3b65c2" providerId="ADAL" clId="{FC711B93-2163-4EB9-AE37-A00FC764B489}" dt="2021-06-24T16:17:29.169" v="7919" actId="20577"/>
          <ac:spMkLst>
            <pc:docMk/>
            <pc:sldMk cId="360765850" sldId="423"/>
            <ac:spMk id="9" creationId="{8A9F13BE-F82D-493B-B1BC-BD122B1E29D2}"/>
          </ac:spMkLst>
        </pc:spChg>
      </pc:sldChg>
      <pc:sldChg chg="add del">
        <pc:chgData name="Nikolaj Juhl Hansen" userId="c2712776-a827-4bea-a998-d7f17e3b65c2" providerId="ADAL" clId="{FC711B93-2163-4EB9-AE37-A00FC764B489}" dt="2021-06-24T17:32:23.656" v="9397" actId="47"/>
        <pc:sldMkLst>
          <pc:docMk/>
          <pc:sldMk cId="3975230940" sldId="424"/>
        </pc:sldMkLst>
      </pc:sldChg>
      <pc:sldChg chg="add del">
        <pc:chgData name="Nikolaj Juhl Hansen" userId="c2712776-a827-4bea-a998-d7f17e3b65c2" providerId="ADAL" clId="{FC711B93-2163-4EB9-AE37-A00FC764B489}" dt="2021-06-24T17:32:23.656" v="9397" actId="47"/>
        <pc:sldMkLst>
          <pc:docMk/>
          <pc:sldMk cId="1459831197" sldId="425"/>
        </pc:sldMkLst>
      </pc:sldChg>
      <pc:sldChg chg="add del">
        <pc:chgData name="Nikolaj Juhl Hansen" userId="c2712776-a827-4bea-a998-d7f17e3b65c2" providerId="ADAL" clId="{FC711B93-2163-4EB9-AE37-A00FC764B489}" dt="2021-06-24T17:32:23.656" v="9397" actId="47"/>
        <pc:sldMkLst>
          <pc:docMk/>
          <pc:sldMk cId="3000046310" sldId="426"/>
        </pc:sldMkLst>
      </pc:sldChg>
      <pc:sldChg chg="add del">
        <pc:chgData name="Nikolaj Juhl Hansen" userId="c2712776-a827-4bea-a998-d7f17e3b65c2" providerId="ADAL" clId="{FC711B93-2163-4EB9-AE37-A00FC764B489}" dt="2021-06-24T17:32:23.656" v="9397" actId="47"/>
        <pc:sldMkLst>
          <pc:docMk/>
          <pc:sldMk cId="3393011503" sldId="427"/>
        </pc:sldMkLst>
      </pc:sldChg>
      <pc:sldChg chg="add del">
        <pc:chgData name="Nikolaj Juhl Hansen" userId="c2712776-a827-4bea-a998-d7f17e3b65c2" providerId="ADAL" clId="{FC711B93-2163-4EB9-AE37-A00FC764B489}" dt="2021-06-24T09:46:39.829" v="23"/>
        <pc:sldMkLst>
          <pc:docMk/>
          <pc:sldMk cId="3920618691" sldId="427"/>
        </pc:sldMkLst>
      </pc:sldChg>
      <pc:sldChg chg="add del">
        <pc:chgData name="Nikolaj Juhl Hansen" userId="c2712776-a827-4bea-a998-d7f17e3b65c2" providerId="ADAL" clId="{FC711B93-2163-4EB9-AE37-A00FC764B489}" dt="2021-06-24T09:46:39.681" v="22"/>
        <pc:sldMkLst>
          <pc:docMk/>
          <pc:sldMk cId="2991628029" sldId="428"/>
        </pc:sldMkLst>
      </pc:sldChg>
      <pc:sldChg chg="add del">
        <pc:chgData name="Nikolaj Juhl Hansen" userId="c2712776-a827-4bea-a998-d7f17e3b65c2" providerId="ADAL" clId="{FC711B93-2163-4EB9-AE37-A00FC764B489}" dt="2021-06-24T17:32:23.656" v="9397" actId="47"/>
        <pc:sldMkLst>
          <pc:docMk/>
          <pc:sldMk cId="3982823626" sldId="428"/>
        </pc:sldMkLst>
      </pc:sldChg>
      <pc:sldChg chg="add del">
        <pc:chgData name="Nikolaj Juhl Hansen" userId="c2712776-a827-4bea-a998-d7f17e3b65c2" providerId="ADAL" clId="{FC711B93-2163-4EB9-AE37-A00FC764B489}" dt="2021-06-24T17:32:23.656" v="9397" actId="47"/>
        <pc:sldMkLst>
          <pc:docMk/>
          <pc:sldMk cId="449058099" sldId="429"/>
        </pc:sldMkLst>
      </pc:sldChg>
      <pc:sldChg chg="add del">
        <pc:chgData name="Nikolaj Juhl Hansen" userId="c2712776-a827-4bea-a998-d7f17e3b65c2" providerId="ADAL" clId="{FC711B93-2163-4EB9-AE37-A00FC764B489}" dt="2021-06-24T09:46:39.494" v="21"/>
        <pc:sldMkLst>
          <pc:docMk/>
          <pc:sldMk cId="3125983050" sldId="429"/>
        </pc:sldMkLst>
      </pc:sldChg>
      <pc:sldChg chg="add del">
        <pc:chgData name="Nikolaj Juhl Hansen" userId="c2712776-a827-4bea-a998-d7f17e3b65c2" providerId="ADAL" clId="{FC711B93-2163-4EB9-AE37-A00FC764B489}" dt="2021-06-24T09:46:39.314" v="20"/>
        <pc:sldMkLst>
          <pc:docMk/>
          <pc:sldMk cId="1666245711" sldId="430"/>
        </pc:sldMkLst>
      </pc:sldChg>
      <pc:sldChg chg="addSp delSp modSp add mod ord">
        <pc:chgData name="Nikolaj Juhl Hansen" userId="c2712776-a827-4bea-a998-d7f17e3b65c2" providerId="ADAL" clId="{FC711B93-2163-4EB9-AE37-A00FC764B489}" dt="2021-06-25T05:59:23.756" v="10964" actId="1076"/>
        <pc:sldMkLst>
          <pc:docMk/>
          <pc:sldMk cId="3398295260" sldId="430"/>
        </pc:sldMkLst>
        <pc:spChg chg="mod">
          <ac:chgData name="Nikolaj Juhl Hansen" userId="c2712776-a827-4bea-a998-d7f17e3b65c2" providerId="ADAL" clId="{FC711B93-2163-4EB9-AE37-A00FC764B489}" dt="2021-06-25T05:59:23.756" v="10964" actId="1076"/>
          <ac:spMkLst>
            <pc:docMk/>
            <pc:sldMk cId="3398295260" sldId="430"/>
            <ac:spMk id="2" creationId="{526382DA-F77C-6C44-9FC4-3801A2DDD378}"/>
          </ac:spMkLst>
        </pc:spChg>
        <pc:spChg chg="mod">
          <ac:chgData name="Nikolaj Juhl Hansen" userId="c2712776-a827-4bea-a998-d7f17e3b65c2" providerId="ADAL" clId="{FC711B93-2163-4EB9-AE37-A00FC764B489}" dt="2021-06-25T05:59:18.359" v="10963" actId="1076"/>
          <ac:spMkLst>
            <pc:docMk/>
            <pc:sldMk cId="3398295260" sldId="430"/>
            <ac:spMk id="3" creationId="{8B37AC10-7986-644E-8B44-7169D5E6228A}"/>
          </ac:spMkLst>
        </pc:spChg>
        <pc:spChg chg="add del">
          <ac:chgData name="Nikolaj Juhl Hansen" userId="c2712776-a827-4bea-a998-d7f17e3b65c2" providerId="ADAL" clId="{FC711B93-2163-4EB9-AE37-A00FC764B489}" dt="2021-06-24T17:12:39.603" v="8452"/>
          <ac:spMkLst>
            <pc:docMk/>
            <pc:sldMk cId="3398295260" sldId="430"/>
            <ac:spMk id="4" creationId="{AB6A2BC4-6037-42CE-B0BA-6B653F534798}"/>
          </ac:spMkLst>
        </pc:spChg>
        <pc:spChg chg="add del">
          <ac:chgData name="Nikolaj Juhl Hansen" userId="c2712776-a827-4bea-a998-d7f17e3b65c2" providerId="ADAL" clId="{FC711B93-2163-4EB9-AE37-A00FC764B489}" dt="2021-06-24T17:12:44.575" v="8454"/>
          <ac:spMkLst>
            <pc:docMk/>
            <pc:sldMk cId="3398295260" sldId="430"/>
            <ac:spMk id="5" creationId="{FEDA17A4-423F-40BB-B0B9-B98890276D06}"/>
          </ac:spMkLst>
        </pc:spChg>
      </pc:sldChg>
      <pc:sldChg chg="add del">
        <pc:chgData name="Nikolaj Juhl Hansen" userId="c2712776-a827-4bea-a998-d7f17e3b65c2" providerId="ADAL" clId="{FC711B93-2163-4EB9-AE37-A00FC764B489}" dt="2021-06-24T17:32:23.656" v="9397" actId="47"/>
        <pc:sldMkLst>
          <pc:docMk/>
          <pc:sldMk cId="3451791491" sldId="431"/>
        </pc:sldMkLst>
      </pc:sldChg>
      <pc:sldChg chg="modSp add mod ord">
        <pc:chgData name="Nikolaj Juhl Hansen" userId="c2712776-a827-4bea-a998-d7f17e3b65c2" providerId="ADAL" clId="{FC711B93-2163-4EB9-AE37-A00FC764B489}" dt="2021-06-24T16:15:40.740" v="7900"/>
        <pc:sldMkLst>
          <pc:docMk/>
          <pc:sldMk cId="990925338" sldId="432"/>
        </pc:sldMkLst>
        <pc:spChg chg="mod">
          <ac:chgData name="Nikolaj Juhl Hansen" userId="c2712776-a827-4bea-a998-d7f17e3b65c2" providerId="ADAL" clId="{FC711B93-2163-4EB9-AE37-A00FC764B489}" dt="2021-06-24T16:15:04.394" v="7896" actId="20577"/>
          <ac:spMkLst>
            <pc:docMk/>
            <pc:sldMk cId="990925338" sldId="432"/>
            <ac:spMk id="2" creationId="{526382DA-F77C-6C44-9FC4-3801A2DDD378}"/>
          </ac:spMkLst>
        </pc:spChg>
        <pc:spChg chg="mod">
          <ac:chgData name="Nikolaj Juhl Hansen" userId="c2712776-a827-4bea-a998-d7f17e3b65c2" providerId="ADAL" clId="{FC711B93-2163-4EB9-AE37-A00FC764B489}" dt="2021-06-24T16:15:00.170" v="7882" actId="1076"/>
          <ac:spMkLst>
            <pc:docMk/>
            <pc:sldMk cId="990925338" sldId="432"/>
            <ac:spMk id="3" creationId="{8B37AC10-7986-644E-8B44-7169D5E6228A}"/>
          </ac:spMkLst>
        </pc:spChg>
      </pc:sldChg>
      <pc:sldChg chg="add del">
        <pc:chgData name="Nikolaj Juhl Hansen" userId="c2712776-a827-4bea-a998-d7f17e3b65c2" providerId="ADAL" clId="{FC711B93-2163-4EB9-AE37-A00FC764B489}" dt="2021-06-24T17:32:23.656" v="9397" actId="47"/>
        <pc:sldMkLst>
          <pc:docMk/>
          <pc:sldMk cId="433237796" sldId="433"/>
        </pc:sldMkLst>
      </pc:sldChg>
      <pc:sldChg chg="add del">
        <pc:chgData name="Nikolaj Juhl Hansen" userId="c2712776-a827-4bea-a998-d7f17e3b65c2" providerId="ADAL" clId="{FC711B93-2163-4EB9-AE37-A00FC764B489}" dt="2021-06-24T17:32:23.656" v="9397" actId="47"/>
        <pc:sldMkLst>
          <pc:docMk/>
          <pc:sldMk cId="1029781532" sldId="434"/>
        </pc:sldMkLst>
      </pc:sldChg>
      <pc:sldChg chg="addSp delSp modSp add mod ord">
        <pc:chgData name="Nikolaj Juhl Hansen" userId="c2712776-a827-4bea-a998-d7f17e3b65c2" providerId="ADAL" clId="{FC711B93-2163-4EB9-AE37-A00FC764B489}" dt="2021-06-24T17:20:24.548" v="8719"/>
        <pc:sldMkLst>
          <pc:docMk/>
          <pc:sldMk cId="3372668021" sldId="435"/>
        </pc:sldMkLst>
        <pc:spChg chg="add del">
          <ac:chgData name="Nikolaj Juhl Hansen" userId="c2712776-a827-4bea-a998-d7f17e3b65c2" providerId="ADAL" clId="{FC711B93-2163-4EB9-AE37-A00FC764B489}" dt="2021-06-24T17:18:52.431" v="8583" actId="21"/>
          <ac:spMkLst>
            <pc:docMk/>
            <pc:sldMk cId="3372668021" sldId="435"/>
            <ac:spMk id="5" creationId="{C312311C-990A-4399-8413-6E6AEECA9C70}"/>
          </ac:spMkLst>
        </pc:spChg>
        <pc:spChg chg="mod">
          <ac:chgData name="Nikolaj Juhl Hansen" userId="c2712776-a827-4bea-a998-d7f17e3b65c2" providerId="ADAL" clId="{FC711B93-2163-4EB9-AE37-A00FC764B489}" dt="2021-06-24T17:19:00.659" v="8585" actId="1076"/>
          <ac:spMkLst>
            <pc:docMk/>
            <pc:sldMk cId="3372668021" sldId="435"/>
            <ac:spMk id="7" creationId="{21EE57D6-B5D3-4981-B420-3B9C53FF0B40}"/>
          </ac:spMkLst>
        </pc:spChg>
        <pc:spChg chg="mod">
          <ac:chgData name="Nikolaj Juhl Hansen" userId="c2712776-a827-4bea-a998-d7f17e3b65c2" providerId="ADAL" clId="{FC711B93-2163-4EB9-AE37-A00FC764B489}" dt="2021-06-24T17:20:07.506" v="8717" actId="20577"/>
          <ac:spMkLst>
            <pc:docMk/>
            <pc:sldMk cId="3372668021" sldId="435"/>
            <ac:spMk id="10" creationId="{AEFFE28D-CE48-4109-8CD1-E6E1623EF3E4}"/>
          </ac:spMkLst>
        </pc:spChg>
      </pc:sldChg>
      <pc:sldChg chg="add del">
        <pc:chgData name="Nikolaj Juhl Hansen" userId="c2712776-a827-4bea-a998-d7f17e3b65c2" providerId="ADAL" clId="{FC711B93-2163-4EB9-AE37-A00FC764B489}" dt="2021-06-24T17:32:23.656" v="9397" actId="47"/>
        <pc:sldMkLst>
          <pc:docMk/>
          <pc:sldMk cId="3791909804" sldId="436"/>
        </pc:sldMkLst>
      </pc:sldChg>
      <pc:sldChg chg="add del">
        <pc:chgData name="Nikolaj Juhl Hansen" userId="c2712776-a827-4bea-a998-d7f17e3b65c2" providerId="ADAL" clId="{FC711B93-2163-4EB9-AE37-A00FC764B489}" dt="2021-06-24T17:32:23.656" v="9397" actId="47"/>
        <pc:sldMkLst>
          <pc:docMk/>
          <pc:sldMk cId="483027847" sldId="437"/>
        </pc:sldMkLst>
      </pc:sldChg>
      <pc:sldChg chg="add del">
        <pc:chgData name="Nikolaj Juhl Hansen" userId="c2712776-a827-4bea-a998-d7f17e3b65c2" providerId="ADAL" clId="{FC711B93-2163-4EB9-AE37-A00FC764B489}" dt="2021-06-24T17:32:23.656" v="9397" actId="47"/>
        <pc:sldMkLst>
          <pc:docMk/>
          <pc:sldMk cId="1876208465" sldId="438"/>
        </pc:sldMkLst>
      </pc:sldChg>
      <pc:sldChg chg="modSp add mod ord">
        <pc:chgData name="Nikolaj Juhl Hansen" userId="c2712776-a827-4bea-a998-d7f17e3b65c2" providerId="ADAL" clId="{FC711B93-2163-4EB9-AE37-A00FC764B489}" dt="2021-06-24T10:17:14.516" v="1308" actId="20577"/>
        <pc:sldMkLst>
          <pc:docMk/>
          <pc:sldMk cId="3680381244" sldId="439"/>
        </pc:sldMkLst>
        <pc:spChg chg="mod">
          <ac:chgData name="Nikolaj Juhl Hansen" userId="c2712776-a827-4bea-a998-d7f17e3b65c2" providerId="ADAL" clId="{FC711B93-2163-4EB9-AE37-A00FC764B489}" dt="2021-06-24T10:16:35.463" v="1292" actId="6549"/>
          <ac:spMkLst>
            <pc:docMk/>
            <pc:sldMk cId="3680381244" sldId="439"/>
            <ac:spMk id="2" creationId="{526382DA-F77C-6C44-9FC4-3801A2DDD378}"/>
          </ac:spMkLst>
        </pc:spChg>
        <pc:spChg chg="mod">
          <ac:chgData name="Nikolaj Juhl Hansen" userId="c2712776-a827-4bea-a998-d7f17e3b65c2" providerId="ADAL" clId="{FC711B93-2163-4EB9-AE37-A00FC764B489}" dt="2021-06-24T10:17:14.516" v="1308" actId="20577"/>
          <ac:spMkLst>
            <pc:docMk/>
            <pc:sldMk cId="3680381244" sldId="439"/>
            <ac:spMk id="3" creationId="{8B37AC10-7986-644E-8B44-7169D5E6228A}"/>
          </ac:spMkLst>
        </pc:spChg>
      </pc:sldChg>
      <pc:sldChg chg="addSp delSp modSp add mod ord">
        <pc:chgData name="Nikolaj Juhl Hansen" userId="c2712776-a827-4bea-a998-d7f17e3b65c2" providerId="ADAL" clId="{FC711B93-2163-4EB9-AE37-A00FC764B489}" dt="2021-06-24T16:16:55.685" v="7910"/>
        <pc:sldMkLst>
          <pc:docMk/>
          <pc:sldMk cId="778800495" sldId="440"/>
        </pc:sldMkLst>
        <pc:spChg chg="del">
          <ac:chgData name="Nikolaj Juhl Hansen" userId="c2712776-a827-4bea-a998-d7f17e3b65c2" providerId="ADAL" clId="{FC711B93-2163-4EB9-AE37-A00FC764B489}" dt="2021-06-24T16:16:24.116" v="7901" actId="21"/>
          <ac:spMkLst>
            <pc:docMk/>
            <pc:sldMk cId="778800495" sldId="440"/>
            <ac:spMk id="2" creationId="{526382DA-F77C-6C44-9FC4-3801A2DDD378}"/>
          </ac:spMkLst>
        </pc:spChg>
        <pc:spChg chg="del">
          <ac:chgData name="Nikolaj Juhl Hansen" userId="c2712776-a827-4bea-a998-d7f17e3b65c2" providerId="ADAL" clId="{FC711B93-2163-4EB9-AE37-A00FC764B489}" dt="2021-06-24T16:16:30.938" v="7903" actId="21"/>
          <ac:spMkLst>
            <pc:docMk/>
            <pc:sldMk cId="778800495" sldId="440"/>
            <ac:spMk id="3" creationId="{8B37AC10-7986-644E-8B44-7169D5E6228A}"/>
          </ac:spMkLst>
        </pc:spChg>
        <pc:spChg chg="add del mod">
          <ac:chgData name="Nikolaj Juhl Hansen" userId="c2712776-a827-4bea-a998-d7f17e3b65c2" providerId="ADAL" clId="{FC711B93-2163-4EB9-AE37-A00FC764B489}" dt="2021-06-24T16:16:27.667" v="7902" actId="21"/>
          <ac:spMkLst>
            <pc:docMk/>
            <pc:sldMk cId="778800495" sldId="440"/>
            <ac:spMk id="5" creationId="{7BDC4E47-A3CB-44D0-B679-E66F28C090A5}"/>
          </ac:spMkLst>
        </pc:spChg>
        <pc:spChg chg="add del mod">
          <ac:chgData name="Nikolaj Juhl Hansen" userId="c2712776-a827-4bea-a998-d7f17e3b65c2" providerId="ADAL" clId="{FC711B93-2163-4EB9-AE37-A00FC764B489}" dt="2021-06-24T16:16:34.824" v="7904" actId="21"/>
          <ac:spMkLst>
            <pc:docMk/>
            <pc:sldMk cId="778800495" sldId="440"/>
            <ac:spMk id="7" creationId="{5854BCAA-C886-4636-B3FE-5AB4561CA502}"/>
          </ac:spMkLst>
        </pc:spChg>
        <pc:spChg chg="add del mod">
          <ac:chgData name="Nikolaj Juhl Hansen" userId="c2712776-a827-4bea-a998-d7f17e3b65c2" providerId="ADAL" clId="{FC711B93-2163-4EB9-AE37-A00FC764B489}" dt="2021-06-24T16:16:37.492" v="7906"/>
          <ac:spMkLst>
            <pc:docMk/>
            <pc:sldMk cId="778800495" sldId="440"/>
            <ac:spMk id="8" creationId="{4F7224BB-F8F3-4E60-B5D1-CC885B3CD678}"/>
          </ac:spMkLst>
        </pc:spChg>
        <pc:picChg chg="add mod">
          <ac:chgData name="Nikolaj Juhl Hansen" userId="c2712776-a827-4bea-a998-d7f17e3b65c2" providerId="ADAL" clId="{FC711B93-2163-4EB9-AE37-A00FC764B489}" dt="2021-06-24T16:16:45.802" v="7908" actId="1076"/>
          <ac:picMkLst>
            <pc:docMk/>
            <pc:sldMk cId="778800495" sldId="440"/>
            <ac:picMk id="9" creationId="{C7BA1D4C-E23D-4A6C-9E6D-DD027FF780CC}"/>
          </ac:picMkLst>
        </pc:picChg>
      </pc:sldChg>
      <pc:sldChg chg="add del">
        <pc:chgData name="Nikolaj Juhl Hansen" userId="c2712776-a827-4bea-a998-d7f17e3b65c2" providerId="ADAL" clId="{FC711B93-2163-4EB9-AE37-A00FC764B489}" dt="2021-06-24T17:32:23.656" v="9397" actId="47"/>
        <pc:sldMkLst>
          <pc:docMk/>
          <pc:sldMk cId="3668051369" sldId="441"/>
        </pc:sldMkLst>
      </pc:sldChg>
      <pc:sldChg chg="add del">
        <pc:chgData name="Nikolaj Juhl Hansen" userId="c2712776-a827-4bea-a998-d7f17e3b65c2" providerId="ADAL" clId="{FC711B93-2163-4EB9-AE37-A00FC764B489}" dt="2021-06-24T17:32:23.656" v="9397" actId="47"/>
        <pc:sldMkLst>
          <pc:docMk/>
          <pc:sldMk cId="3221187412" sldId="442"/>
        </pc:sldMkLst>
      </pc:sldChg>
      <pc:sldChg chg="add del">
        <pc:chgData name="Nikolaj Juhl Hansen" userId="c2712776-a827-4bea-a998-d7f17e3b65c2" providerId="ADAL" clId="{FC711B93-2163-4EB9-AE37-A00FC764B489}" dt="2021-06-24T17:32:23.656" v="9397" actId="47"/>
        <pc:sldMkLst>
          <pc:docMk/>
          <pc:sldMk cId="894902288" sldId="443"/>
        </pc:sldMkLst>
      </pc:sldChg>
      <pc:sldChg chg="add del">
        <pc:chgData name="Nikolaj Juhl Hansen" userId="c2712776-a827-4bea-a998-d7f17e3b65c2" providerId="ADAL" clId="{FC711B93-2163-4EB9-AE37-A00FC764B489}" dt="2021-06-24T17:32:23.656" v="9397" actId="47"/>
        <pc:sldMkLst>
          <pc:docMk/>
          <pc:sldMk cId="3505236641" sldId="444"/>
        </pc:sldMkLst>
      </pc:sldChg>
      <pc:sldChg chg="addSp modSp add mod">
        <pc:chgData name="Nikolaj Juhl Hansen" userId="c2712776-a827-4bea-a998-d7f17e3b65c2" providerId="ADAL" clId="{FC711B93-2163-4EB9-AE37-A00FC764B489}" dt="2021-06-25T05:48:48.902" v="10846" actId="6549"/>
        <pc:sldMkLst>
          <pc:docMk/>
          <pc:sldMk cId="2665147091" sldId="445"/>
        </pc:sldMkLst>
        <pc:spChg chg="mod">
          <ac:chgData name="Nikolaj Juhl Hansen" userId="c2712776-a827-4bea-a998-d7f17e3b65c2" providerId="ADAL" clId="{FC711B93-2163-4EB9-AE37-A00FC764B489}" dt="2021-06-24T17:21:33.339" v="8799" actId="1076"/>
          <ac:spMkLst>
            <pc:docMk/>
            <pc:sldMk cId="2665147091" sldId="445"/>
            <ac:spMk id="2" creationId="{526382DA-F77C-6C44-9FC4-3801A2DDD378}"/>
          </ac:spMkLst>
        </pc:spChg>
        <pc:spChg chg="mod">
          <ac:chgData name="Nikolaj Juhl Hansen" userId="c2712776-a827-4bea-a998-d7f17e3b65c2" providerId="ADAL" clId="{FC711B93-2163-4EB9-AE37-A00FC764B489}" dt="2021-06-24T17:22:09.867" v="8879" actId="20577"/>
          <ac:spMkLst>
            <pc:docMk/>
            <pc:sldMk cId="2665147091" sldId="445"/>
            <ac:spMk id="3" creationId="{8B37AC10-7986-644E-8B44-7169D5E6228A}"/>
          </ac:spMkLst>
        </pc:spChg>
        <pc:spChg chg="mod">
          <ac:chgData name="Nikolaj Juhl Hansen" userId="c2712776-a827-4bea-a998-d7f17e3b65c2" providerId="ADAL" clId="{FC711B93-2163-4EB9-AE37-A00FC764B489}" dt="2021-06-25T05:46:47.914" v="10737" actId="1076"/>
          <ac:spMkLst>
            <pc:docMk/>
            <pc:sldMk cId="2665147091" sldId="445"/>
            <ac:spMk id="6" creationId="{596C8965-12D1-3D4A-BB7E-24BDC11B6407}"/>
          </ac:spMkLst>
        </pc:spChg>
        <pc:spChg chg="mod">
          <ac:chgData name="Nikolaj Juhl Hansen" userId="c2712776-a827-4bea-a998-d7f17e3b65c2" providerId="ADAL" clId="{FC711B93-2163-4EB9-AE37-A00FC764B489}" dt="2021-06-24T10:01:28.776" v="762" actId="20577"/>
          <ac:spMkLst>
            <pc:docMk/>
            <pc:sldMk cId="2665147091" sldId="445"/>
            <ac:spMk id="7" creationId="{41DB18B5-460B-2544-9F3D-5D7C1342CD17}"/>
          </ac:spMkLst>
        </pc:spChg>
        <pc:spChg chg="mod">
          <ac:chgData name="Nikolaj Juhl Hansen" userId="c2712776-a827-4bea-a998-d7f17e3b65c2" providerId="ADAL" clId="{FC711B93-2163-4EB9-AE37-A00FC764B489}" dt="2021-06-24T10:02:19.596" v="860" actId="20577"/>
          <ac:spMkLst>
            <pc:docMk/>
            <pc:sldMk cId="2665147091" sldId="445"/>
            <ac:spMk id="8" creationId="{45A5705A-080F-3B42-AF0A-596782E6B73E}"/>
          </ac:spMkLst>
        </pc:spChg>
        <pc:spChg chg="mod">
          <ac:chgData name="Nikolaj Juhl Hansen" userId="c2712776-a827-4bea-a998-d7f17e3b65c2" providerId="ADAL" clId="{FC711B93-2163-4EB9-AE37-A00FC764B489}" dt="2021-06-25T05:44:33.411" v="10690" actId="14100"/>
          <ac:spMkLst>
            <pc:docMk/>
            <pc:sldMk cId="2665147091" sldId="445"/>
            <ac:spMk id="9" creationId="{7F2AB1F3-77F8-7048-8841-659313FAB0CD}"/>
          </ac:spMkLst>
        </pc:spChg>
        <pc:spChg chg="add mod">
          <ac:chgData name="Nikolaj Juhl Hansen" userId="c2712776-a827-4bea-a998-d7f17e3b65c2" providerId="ADAL" clId="{FC711B93-2163-4EB9-AE37-A00FC764B489}" dt="2021-06-25T05:46:44.379" v="10736" actId="1076"/>
          <ac:spMkLst>
            <pc:docMk/>
            <pc:sldMk cId="2665147091" sldId="445"/>
            <ac:spMk id="13" creationId="{EAF2D5D7-09E4-4769-8618-DCB44D0A76CC}"/>
          </ac:spMkLst>
        </pc:spChg>
        <pc:spChg chg="add mod">
          <ac:chgData name="Nikolaj Juhl Hansen" userId="c2712776-a827-4bea-a998-d7f17e3b65c2" providerId="ADAL" clId="{FC711B93-2163-4EB9-AE37-A00FC764B489}" dt="2021-06-25T05:48:48.902" v="10846" actId="6549"/>
          <ac:spMkLst>
            <pc:docMk/>
            <pc:sldMk cId="2665147091" sldId="445"/>
            <ac:spMk id="14" creationId="{A4E5BADD-9809-41EC-A577-BD2B53208DD2}"/>
          </ac:spMkLst>
        </pc:spChg>
        <pc:spChg chg="mod">
          <ac:chgData name="Nikolaj Juhl Hansen" userId="c2712776-a827-4bea-a998-d7f17e3b65c2" providerId="ADAL" clId="{FC711B93-2163-4EB9-AE37-A00FC764B489}" dt="2021-06-25T05:44:43.312" v="10693" actId="1076"/>
          <ac:spMkLst>
            <pc:docMk/>
            <pc:sldMk cId="2665147091" sldId="445"/>
            <ac:spMk id="15" creationId="{F4C03570-7B7C-47AA-A2CB-64492F7AFE0D}"/>
          </ac:spMkLst>
        </pc:spChg>
        <pc:spChg chg="mod">
          <ac:chgData name="Nikolaj Juhl Hansen" userId="c2712776-a827-4bea-a998-d7f17e3b65c2" providerId="ADAL" clId="{FC711B93-2163-4EB9-AE37-A00FC764B489}" dt="2021-06-25T05:44:39.886" v="10692" actId="14100"/>
          <ac:spMkLst>
            <pc:docMk/>
            <pc:sldMk cId="2665147091" sldId="445"/>
            <ac:spMk id="16" creationId="{7117DE2A-5FAB-404A-90E6-305F5FA28B5C}"/>
          </ac:spMkLst>
        </pc:spChg>
        <pc:spChg chg="mod">
          <ac:chgData name="Nikolaj Juhl Hansen" userId="c2712776-a827-4bea-a998-d7f17e3b65c2" providerId="ADAL" clId="{FC711B93-2163-4EB9-AE37-A00FC764B489}" dt="2021-06-25T05:46:29.872" v="10735" actId="1076"/>
          <ac:spMkLst>
            <pc:docMk/>
            <pc:sldMk cId="2665147091" sldId="445"/>
            <ac:spMk id="17" creationId="{F0599E42-0BF7-49BD-A67B-C6F87A9AADF7}"/>
          </ac:spMkLst>
        </pc:spChg>
        <pc:spChg chg="mod">
          <ac:chgData name="Nikolaj Juhl Hansen" userId="c2712776-a827-4bea-a998-d7f17e3b65c2" providerId="ADAL" clId="{FC711B93-2163-4EB9-AE37-A00FC764B489}" dt="2021-06-25T05:45:59.180" v="10705" actId="1076"/>
          <ac:spMkLst>
            <pc:docMk/>
            <pc:sldMk cId="2665147091" sldId="445"/>
            <ac:spMk id="18" creationId="{3B8CFE20-DE35-4455-AF16-A23F45F9F55A}"/>
          </ac:spMkLst>
        </pc:spChg>
        <pc:spChg chg="mod">
          <ac:chgData name="Nikolaj Juhl Hansen" userId="c2712776-a827-4bea-a998-d7f17e3b65c2" providerId="ADAL" clId="{FC711B93-2163-4EB9-AE37-A00FC764B489}" dt="2021-06-25T05:45:35.009" v="10702" actId="1076"/>
          <ac:spMkLst>
            <pc:docMk/>
            <pc:sldMk cId="2665147091" sldId="445"/>
            <ac:spMk id="19" creationId="{6B1665CA-136E-4970-A800-E171F9DAE0E2}"/>
          </ac:spMkLst>
        </pc:spChg>
      </pc:sldChg>
      <pc:sldChg chg="delSp modSp add mod">
        <pc:chgData name="Nikolaj Juhl Hansen" userId="c2712776-a827-4bea-a998-d7f17e3b65c2" providerId="ADAL" clId="{FC711B93-2163-4EB9-AE37-A00FC764B489}" dt="2021-06-25T05:49:15.519" v="10848" actId="2711"/>
        <pc:sldMkLst>
          <pc:docMk/>
          <pc:sldMk cId="1816761599" sldId="446"/>
        </pc:sldMkLst>
        <pc:spChg chg="mod">
          <ac:chgData name="Nikolaj Juhl Hansen" userId="c2712776-a827-4bea-a998-d7f17e3b65c2" providerId="ADAL" clId="{FC711B93-2163-4EB9-AE37-A00FC764B489}" dt="2021-06-24T10:18:20.650" v="1347" actId="20577"/>
          <ac:spMkLst>
            <pc:docMk/>
            <pc:sldMk cId="1816761599" sldId="446"/>
            <ac:spMk id="4" creationId="{78E27460-47A8-446A-8833-80C3993AC3E1}"/>
          </ac:spMkLst>
        </pc:spChg>
        <pc:spChg chg="mod">
          <ac:chgData name="Nikolaj Juhl Hansen" userId="c2712776-a827-4bea-a998-d7f17e3b65c2" providerId="ADAL" clId="{FC711B93-2163-4EB9-AE37-A00FC764B489}" dt="2021-06-24T10:19:21.159" v="1420" actId="20578"/>
          <ac:spMkLst>
            <pc:docMk/>
            <pc:sldMk cId="1816761599" sldId="446"/>
            <ac:spMk id="13" creationId="{F402F3A9-0F5E-4D45-A80A-A0223AC08D0B}"/>
          </ac:spMkLst>
        </pc:spChg>
        <pc:spChg chg="mod">
          <ac:chgData name="Nikolaj Juhl Hansen" userId="c2712776-a827-4bea-a998-d7f17e3b65c2" providerId="ADAL" clId="{FC711B93-2163-4EB9-AE37-A00FC764B489}" dt="2021-06-25T05:49:09.521" v="10847" actId="2711"/>
          <ac:spMkLst>
            <pc:docMk/>
            <pc:sldMk cId="1816761599" sldId="446"/>
            <ac:spMk id="14" creationId="{AEB3C601-E259-4C9D-BB42-7E9A91FE1F74}"/>
          </ac:spMkLst>
        </pc:spChg>
        <pc:spChg chg="mod">
          <ac:chgData name="Nikolaj Juhl Hansen" userId="c2712776-a827-4bea-a998-d7f17e3b65c2" providerId="ADAL" clId="{FC711B93-2163-4EB9-AE37-A00FC764B489}" dt="2021-06-24T10:21:48.886" v="1502" actId="14100"/>
          <ac:spMkLst>
            <pc:docMk/>
            <pc:sldMk cId="1816761599" sldId="446"/>
            <ac:spMk id="15" creationId="{83D9D88E-AB01-4959-9F1B-3634399EFF3A}"/>
          </ac:spMkLst>
        </pc:spChg>
        <pc:spChg chg="del topLvl">
          <ac:chgData name="Nikolaj Juhl Hansen" userId="c2712776-a827-4bea-a998-d7f17e3b65c2" providerId="ADAL" clId="{FC711B93-2163-4EB9-AE37-A00FC764B489}" dt="2021-06-24T10:18:48.885" v="1414" actId="21"/>
          <ac:spMkLst>
            <pc:docMk/>
            <pc:sldMk cId="1816761599" sldId="446"/>
            <ac:spMk id="17" creationId="{224515A2-7C41-4947-ACC1-4AD455DEF5D9}"/>
          </ac:spMkLst>
        </pc:spChg>
        <pc:spChg chg="del mod topLvl">
          <ac:chgData name="Nikolaj Juhl Hansen" userId="c2712776-a827-4bea-a998-d7f17e3b65c2" providerId="ADAL" clId="{FC711B93-2163-4EB9-AE37-A00FC764B489}" dt="2021-06-24T10:18:52.875" v="1415" actId="21"/>
          <ac:spMkLst>
            <pc:docMk/>
            <pc:sldMk cId="1816761599" sldId="446"/>
            <ac:spMk id="18" creationId="{D2EDDFFE-61CA-46C9-B063-559C7068FE7B}"/>
          </ac:spMkLst>
        </pc:spChg>
        <pc:spChg chg="mod">
          <ac:chgData name="Nikolaj Juhl Hansen" userId="c2712776-a827-4bea-a998-d7f17e3b65c2" providerId="ADAL" clId="{FC711B93-2163-4EB9-AE37-A00FC764B489}" dt="2021-06-25T05:49:15.519" v="10848" actId="2711"/>
          <ac:spMkLst>
            <pc:docMk/>
            <pc:sldMk cId="1816761599" sldId="446"/>
            <ac:spMk id="22" creationId="{EA19AE2F-4E3C-45A9-B8A8-6D2B94C34FE7}"/>
          </ac:spMkLst>
        </pc:spChg>
        <pc:grpChg chg="mod">
          <ac:chgData name="Nikolaj Juhl Hansen" userId="c2712776-a827-4bea-a998-d7f17e3b65c2" providerId="ADAL" clId="{FC711B93-2163-4EB9-AE37-A00FC764B489}" dt="2021-06-24T10:21:41.962" v="1501" actId="14100"/>
          <ac:grpSpMkLst>
            <pc:docMk/>
            <pc:sldMk cId="1816761599" sldId="446"/>
            <ac:grpSpMk id="12" creationId="{C1541F7A-A0AD-406E-86DD-00E97D4480D9}"/>
          </ac:grpSpMkLst>
        </pc:grpChg>
        <pc:grpChg chg="del">
          <ac:chgData name="Nikolaj Juhl Hansen" userId="c2712776-a827-4bea-a998-d7f17e3b65c2" providerId="ADAL" clId="{FC711B93-2163-4EB9-AE37-A00FC764B489}" dt="2021-06-24T10:18:48.885" v="1414" actId="21"/>
          <ac:grpSpMkLst>
            <pc:docMk/>
            <pc:sldMk cId="1816761599" sldId="446"/>
            <ac:grpSpMk id="16" creationId="{9B95D911-21CB-4874-A2E1-5C991B70D1F6}"/>
          </ac:grpSpMkLst>
        </pc:grpChg>
      </pc:sldChg>
      <pc:sldChg chg="addSp delSp modSp add mod">
        <pc:chgData name="Nikolaj Juhl Hansen" userId="c2712776-a827-4bea-a998-d7f17e3b65c2" providerId="ADAL" clId="{FC711B93-2163-4EB9-AE37-A00FC764B489}" dt="2021-06-25T05:49:35.342" v="10849" actId="1076"/>
        <pc:sldMkLst>
          <pc:docMk/>
          <pc:sldMk cId="3325419771" sldId="447"/>
        </pc:sldMkLst>
        <pc:spChg chg="mod">
          <ac:chgData name="Nikolaj Juhl Hansen" userId="c2712776-a827-4bea-a998-d7f17e3b65c2" providerId="ADAL" clId="{FC711B93-2163-4EB9-AE37-A00FC764B489}" dt="2021-06-24T17:23:27.335" v="8916" actId="20577"/>
          <ac:spMkLst>
            <pc:docMk/>
            <pc:sldMk cId="3325419771" sldId="447"/>
            <ac:spMk id="9" creationId="{8A9F13BE-F82D-493B-B1BC-BD122B1E29D2}"/>
          </ac:spMkLst>
        </pc:spChg>
        <pc:spChg chg="mod">
          <ac:chgData name="Nikolaj Juhl Hansen" userId="c2712776-a827-4bea-a998-d7f17e3b65c2" providerId="ADAL" clId="{FC711B93-2163-4EB9-AE37-A00FC764B489}" dt="2021-06-24T10:29:55.189" v="1643" actId="1076"/>
          <ac:spMkLst>
            <pc:docMk/>
            <pc:sldMk cId="3325419771" sldId="447"/>
            <ac:spMk id="28" creationId="{5A58B585-50E5-43AD-8195-DCE6A51E091A}"/>
          </ac:spMkLst>
        </pc:spChg>
        <pc:spChg chg="del mod">
          <ac:chgData name="Nikolaj Juhl Hansen" userId="c2712776-a827-4bea-a998-d7f17e3b65c2" providerId="ADAL" clId="{FC711B93-2163-4EB9-AE37-A00FC764B489}" dt="2021-06-24T10:31:49.452" v="1718" actId="21"/>
          <ac:spMkLst>
            <pc:docMk/>
            <pc:sldMk cId="3325419771" sldId="447"/>
            <ac:spMk id="29" creationId="{8A01AA81-683A-49BE-8417-B799CB69CF00}"/>
          </ac:spMkLst>
        </pc:spChg>
        <pc:spChg chg="del">
          <ac:chgData name="Nikolaj Juhl Hansen" userId="c2712776-a827-4bea-a998-d7f17e3b65c2" providerId="ADAL" clId="{FC711B93-2163-4EB9-AE37-A00FC764B489}" dt="2021-06-24T10:27:44.788" v="1563" actId="478"/>
          <ac:spMkLst>
            <pc:docMk/>
            <pc:sldMk cId="3325419771" sldId="447"/>
            <ac:spMk id="30" creationId="{B4693E53-9557-498C-AD95-5E9B4166C0FB}"/>
          </ac:spMkLst>
        </pc:spChg>
        <pc:spChg chg="del mod">
          <ac:chgData name="Nikolaj Juhl Hansen" userId="c2712776-a827-4bea-a998-d7f17e3b65c2" providerId="ADAL" clId="{FC711B93-2163-4EB9-AE37-A00FC764B489}" dt="2021-06-24T10:28:53.542" v="1577" actId="21"/>
          <ac:spMkLst>
            <pc:docMk/>
            <pc:sldMk cId="3325419771" sldId="447"/>
            <ac:spMk id="31" creationId="{93C72551-22BD-47A3-BAF4-AB9C8DFBC8AE}"/>
          </ac:spMkLst>
        </pc:spChg>
        <pc:spChg chg="mod">
          <ac:chgData name="Nikolaj Juhl Hansen" userId="c2712776-a827-4bea-a998-d7f17e3b65c2" providerId="ADAL" clId="{FC711B93-2163-4EB9-AE37-A00FC764B489}" dt="2021-06-24T10:29:45.796" v="1639" actId="1076"/>
          <ac:spMkLst>
            <pc:docMk/>
            <pc:sldMk cId="3325419771" sldId="447"/>
            <ac:spMk id="32" creationId="{5CE1ACD1-38CF-47C5-842F-39516FA99B12}"/>
          </ac:spMkLst>
        </pc:spChg>
        <pc:spChg chg="mod">
          <ac:chgData name="Nikolaj Juhl Hansen" userId="c2712776-a827-4bea-a998-d7f17e3b65c2" providerId="ADAL" clId="{FC711B93-2163-4EB9-AE37-A00FC764B489}" dt="2021-06-24T10:38:10.902" v="2207" actId="1076"/>
          <ac:spMkLst>
            <pc:docMk/>
            <pc:sldMk cId="3325419771" sldId="447"/>
            <ac:spMk id="33" creationId="{75800828-99EF-498E-BB7B-44E6CA7752CC}"/>
          </ac:spMkLst>
        </pc:spChg>
        <pc:spChg chg="del">
          <ac:chgData name="Nikolaj Juhl Hansen" userId="c2712776-a827-4bea-a998-d7f17e3b65c2" providerId="ADAL" clId="{FC711B93-2163-4EB9-AE37-A00FC764B489}" dt="2021-06-24T10:27:31.429" v="1555" actId="478"/>
          <ac:spMkLst>
            <pc:docMk/>
            <pc:sldMk cId="3325419771" sldId="447"/>
            <ac:spMk id="34" creationId="{67089210-E32A-45FD-8CDA-A6383994E178}"/>
          </ac:spMkLst>
        </pc:spChg>
        <pc:spChg chg="del">
          <ac:chgData name="Nikolaj Juhl Hansen" userId="c2712776-a827-4bea-a998-d7f17e3b65c2" providerId="ADAL" clId="{FC711B93-2163-4EB9-AE37-A00FC764B489}" dt="2021-06-24T10:28:39.522" v="1574" actId="478"/>
          <ac:spMkLst>
            <pc:docMk/>
            <pc:sldMk cId="3325419771" sldId="447"/>
            <ac:spMk id="35" creationId="{5AE726AB-720F-4C43-BADC-BD148FA0F5BB}"/>
          </ac:spMkLst>
        </pc:spChg>
        <pc:spChg chg="mod">
          <ac:chgData name="Nikolaj Juhl Hansen" userId="c2712776-a827-4bea-a998-d7f17e3b65c2" providerId="ADAL" clId="{FC711B93-2163-4EB9-AE37-A00FC764B489}" dt="2021-06-24T10:30:09.452" v="1647" actId="1076"/>
          <ac:spMkLst>
            <pc:docMk/>
            <pc:sldMk cId="3325419771" sldId="447"/>
            <ac:spMk id="36" creationId="{33610762-32DD-4FD0-8674-AAC1B70C3198}"/>
          </ac:spMkLst>
        </pc:spChg>
        <pc:spChg chg="del">
          <ac:chgData name="Nikolaj Juhl Hansen" userId="c2712776-a827-4bea-a998-d7f17e3b65c2" providerId="ADAL" clId="{FC711B93-2163-4EB9-AE37-A00FC764B489}" dt="2021-06-24T10:32:10.940" v="1724" actId="21"/>
          <ac:spMkLst>
            <pc:docMk/>
            <pc:sldMk cId="3325419771" sldId="447"/>
            <ac:spMk id="37" creationId="{75185374-225F-4393-9BC7-4132A4831458}"/>
          </ac:spMkLst>
        </pc:spChg>
        <pc:spChg chg="add mod">
          <ac:chgData name="Nikolaj Juhl Hansen" userId="c2712776-a827-4bea-a998-d7f17e3b65c2" providerId="ADAL" clId="{FC711B93-2163-4EB9-AE37-A00FC764B489}" dt="2021-06-24T10:35:11.645" v="1999" actId="1076"/>
          <ac:spMkLst>
            <pc:docMk/>
            <pc:sldMk cId="3325419771" sldId="447"/>
            <ac:spMk id="38" creationId="{7E666B89-7066-48E7-8EA8-F7C24A2432D5}"/>
          </ac:spMkLst>
        </pc:spChg>
        <pc:spChg chg="add mod">
          <ac:chgData name="Nikolaj Juhl Hansen" userId="c2712776-a827-4bea-a998-d7f17e3b65c2" providerId="ADAL" clId="{FC711B93-2163-4EB9-AE37-A00FC764B489}" dt="2021-06-24T10:37:23.216" v="2201" actId="108"/>
          <ac:spMkLst>
            <pc:docMk/>
            <pc:sldMk cId="3325419771" sldId="447"/>
            <ac:spMk id="39" creationId="{B21E297D-2A59-4ED9-88B2-4CF716758CC7}"/>
          </ac:spMkLst>
        </pc:spChg>
        <pc:spChg chg="add mod">
          <ac:chgData name="Nikolaj Juhl Hansen" userId="c2712776-a827-4bea-a998-d7f17e3b65c2" providerId="ADAL" clId="{FC711B93-2163-4EB9-AE37-A00FC764B489}" dt="2021-06-24T10:42:16.230" v="2368" actId="1076"/>
          <ac:spMkLst>
            <pc:docMk/>
            <pc:sldMk cId="3325419771" sldId="447"/>
            <ac:spMk id="40" creationId="{9FCAE341-9F69-4AE9-B94A-6524F959CF4D}"/>
          </ac:spMkLst>
        </pc:spChg>
        <pc:spChg chg="add mod">
          <ac:chgData name="Nikolaj Juhl Hansen" userId="c2712776-a827-4bea-a998-d7f17e3b65c2" providerId="ADAL" clId="{FC711B93-2163-4EB9-AE37-A00FC764B489}" dt="2021-06-24T10:41:39.879" v="2362" actId="1076"/>
          <ac:spMkLst>
            <pc:docMk/>
            <pc:sldMk cId="3325419771" sldId="447"/>
            <ac:spMk id="41" creationId="{8E5EC534-4BC8-48DB-A1AC-F3AB57466A08}"/>
          </ac:spMkLst>
        </pc:spChg>
        <pc:spChg chg="add mod">
          <ac:chgData name="Nikolaj Juhl Hansen" userId="c2712776-a827-4bea-a998-d7f17e3b65c2" providerId="ADAL" clId="{FC711B93-2163-4EB9-AE37-A00FC764B489}" dt="2021-06-24T17:23:45.737" v="8918" actId="1076"/>
          <ac:spMkLst>
            <pc:docMk/>
            <pc:sldMk cId="3325419771" sldId="447"/>
            <ac:spMk id="42" creationId="{21DD8EF4-606A-422B-9622-ED824F44AEB7}"/>
          </ac:spMkLst>
        </pc:spChg>
        <pc:spChg chg="add mod">
          <ac:chgData name="Nikolaj Juhl Hansen" userId="c2712776-a827-4bea-a998-d7f17e3b65c2" providerId="ADAL" clId="{FC711B93-2163-4EB9-AE37-A00FC764B489}" dt="2021-06-24T10:34:37.146" v="1919" actId="1076"/>
          <ac:spMkLst>
            <pc:docMk/>
            <pc:sldMk cId="3325419771" sldId="447"/>
            <ac:spMk id="43" creationId="{FA6F7725-64AC-4A90-BCBF-EC29A3EA539C}"/>
          </ac:spMkLst>
        </pc:spChg>
        <pc:spChg chg="add mod">
          <ac:chgData name="Nikolaj Juhl Hansen" userId="c2712776-a827-4bea-a998-d7f17e3b65c2" providerId="ADAL" clId="{FC711B93-2163-4EB9-AE37-A00FC764B489}" dt="2021-06-24T10:37:50.068" v="2205" actId="108"/>
          <ac:spMkLst>
            <pc:docMk/>
            <pc:sldMk cId="3325419771" sldId="447"/>
            <ac:spMk id="44" creationId="{2D7266F9-BC83-4481-BBCE-8418DD50E7A0}"/>
          </ac:spMkLst>
        </pc:spChg>
        <pc:spChg chg="add del mod">
          <ac:chgData name="Nikolaj Juhl Hansen" userId="c2712776-a827-4bea-a998-d7f17e3b65c2" providerId="ADAL" clId="{FC711B93-2163-4EB9-AE37-A00FC764B489}" dt="2021-06-24T10:42:00.719" v="2365" actId="21"/>
          <ac:spMkLst>
            <pc:docMk/>
            <pc:sldMk cId="3325419771" sldId="447"/>
            <ac:spMk id="45" creationId="{84424C77-5CA1-44D7-9A7B-00DEFFAEA79C}"/>
          </ac:spMkLst>
        </pc:spChg>
        <pc:spChg chg="add mod">
          <ac:chgData name="Nikolaj Juhl Hansen" userId="c2712776-a827-4bea-a998-d7f17e3b65c2" providerId="ADAL" clId="{FC711B93-2163-4EB9-AE37-A00FC764B489}" dt="2021-06-25T05:49:35.342" v="10849" actId="1076"/>
          <ac:spMkLst>
            <pc:docMk/>
            <pc:sldMk cId="3325419771" sldId="447"/>
            <ac:spMk id="46" creationId="{4B05F531-8765-40C1-A15E-EF2EAB0A1870}"/>
          </ac:spMkLst>
        </pc:spChg>
        <pc:spChg chg="del">
          <ac:chgData name="Nikolaj Juhl Hansen" userId="c2712776-a827-4bea-a998-d7f17e3b65c2" providerId="ADAL" clId="{FC711B93-2163-4EB9-AE37-A00FC764B489}" dt="2021-06-24T10:27:40.912" v="1562" actId="478"/>
          <ac:spMkLst>
            <pc:docMk/>
            <pc:sldMk cId="3325419771" sldId="447"/>
            <ac:spMk id="55" creationId="{8F72DEA1-454E-4223-AD8E-2DF3B6025F3B}"/>
          </ac:spMkLst>
        </pc:spChg>
        <pc:spChg chg="del">
          <ac:chgData name="Nikolaj Juhl Hansen" userId="c2712776-a827-4bea-a998-d7f17e3b65c2" providerId="ADAL" clId="{FC711B93-2163-4EB9-AE37-A00FC764B489}" dt="2021-06-24T10:27:38.164" v="1561" actId="478"/>
          <ac:spMkLst>
            <pc:docMk/>
            <pc:sldMk cId="3325419771" sldId="447"/>
            <ac:spMk id="57" creationId="{8C4FF97F-C4C1-42D5-B3CD-C631B065EC9D}"/>
          </ac:spMkLst>
        </pc:spChg>
        <pc:spChg chg="mod">
          <ac:chgData name="Nikolaj Juhl Hansen" userId="c2712776-a827-4bea-a998-d7f17e3b65c2" providerId="ADAL" clId="{FC711B93-2163-4EB9-AE37-A00FC764B489}" dt="2021-06-24T10:32:47.091" v="1738" actId="1076"/>
          <ac:spMkLst>
            <pc:docMk/>
            <pc:sldMk cId="3325419771" sldId="447"/>
            <ac:spMk id="63" creationId="{0A6F868F-7E0D-45FA-B180-9783BEC3C5D0}"/>
          </ac:spMkLst>
        </pc:spChg>
        <pc:spChg chg="del mod">
          <ac:chgData name="Nikolaj Juhl Hansen" userId="c2712776-a827-4bea-a998-d7f17e3b65c2" providerId="ADAL" clId="{FC711B93-2163-4EB9-AE37-A00FC764B489}" dt="2021-06-24T10:31:20.769" v="1702" actId="21"/>
          <ac:spMkLst>
            <pc:docMk/>
            <pc:sldMk cId="3325419771" sldId="447"/>
            <ac:spMk id="65" creationId="{D5E03F0D-1716-4004-A53B-D7739B86995C}"/>
          </ac:spMkLst>
        </pc:spChg>
        <pc:spChg chg="del">
          <ac:chgData name="Nikolaj Juhl Hansen" userId="c2712776-a827-4bea-a998-d7f17e3b65c2" providerId="ADAL" clId="{FC711B93-2163-4EB9-AE37-A00FC764B489}" dt="2021-06-24T10:27:32.597" v="1556" actId="478"/>
          <ac:spMkLst>
            <pc:docMk/>
            <pc:sldMk cId="3325419771" sldId="447"/>
            <ac:spMk id="71" creationId="{790F055D-7421-4315-82F6-F829C5A56E31}"/>
          </ac:spMkLst>
        </pc:spChg>
        <pc:spChg chg="del">
          <ac:chgData name="Nikolaj Juhl Hansen" userId="c2712776-a827-4bea-a998-d7f17e3b65c2" providerId="ADAL" clId="{FC711B93-2163-4EB9-AE37-A00FC764B489}" dt="2021-06-24T10:28:45.430" v="1575" actId="21"/>
          <ac:spMkLst>
            <pc:docMk/>
            <pc:sldMk cId="3325419771" sldId="447"/>
            <ac:spMk id="73" creationId="{54EAB28A-3169-48BA-B028-DC4FA7871431}"/>
          </ac:spMkLst>
        </pc:spChg>
        <pc:spChg chg="mod">
          <ac:chgData name="Nikolaj Juhl Hansen" userId="c2712776-a827-4bea-a998-d7f17e3b65c2" providerId="ADAL" clId="{FC711B93-2163-4EB9-AE37-A00FC764B489}" dt="2021-06-24T10:40:37.147" v="2324" actId="14100"/>
          <ac:spMkLst>
            <pc:docMk/>
            <pc:sldMk cId="3325419771" sldId="447"/>
            <ac:spMk id="75" creationId="{31055292-6105-4697-9630-34EF95A4C05A}"/>
          </ac:spMkLst>
        </pc:spChg>
        <pc:spChg chg="del">
          <ac:chgData name="Nikolaj Juhl Hansen" userId="c2712776-a827-4bea-a998-d7f17e3b65c2" providerId="ADAL" clId="{FC711B93-2163-4EB9-AE37-A00FC764B489}" dt="2021-06-24T10:31:54.302" v="1719" actId="21"/>
          <ac:spMkLst>
            <pc:docMk/>
            <pc:sldMk cId="3325419771" sldId="447"/>
            <ac:spMk id="77" creationId="{8A367566-E8B8-45DA-96C5-06FB51C6ECA7}"/>
          </ac:spMkLst>
        </pc:spChg>
        <pc:spChg chg="add del mod">
          <ac:chgData name="Nikolaj Juhl Hansen" userId="c2712776-a827-4bea-a998-d7f17e3b65c2" providerId="ADAL" clId="{FC711B93-2163-4EB9-AE37-A00FC764B489}" dt="2021-06-24T10:42:03.620" v="2366" actId="21"/>
          <ac:spMkLst>
            <pc:docMk/>
            <pc:sldMk cId="3325419771" sldId="447"/>
            <ac:spMk id="79" creationId="{7BB17D90-B7D9-4D87-9059-69A054F29CF3}"/>
          </ac:spMkLst>
        </pc:spChg>
        <pc:spChg chg="del mod">
          <ac:chgData name="Nikolaj Juhl Hansen" userId="c2712776-a827-4bea-a998-d7f17e3b65c2" providerId="ADAL" clId="{FC711B93-2163-4EB9-AE37-A00FC764B489}" dt="2021-06-24T10:32:21.898" v="1727" actId="21"/>
          <ac:spMkLst>
            <pc:docMk/>
            <pc:sldMk cId="3325419771" sldId="447"/>
            <ac:spMk id="81" creationId="{122AA651-7AD9-4BC1-BBF5-2755A816D371}"/>
          </ac:spMkLst>
        </pc:spChg>
        <pc:spChg chg="add del mod">
          <ac:chgData name="Nikolaj Juhl Hansen" userId="c2712776-a827-4bea-a998-d7f17e3b65c2" providerId="ADAL" clId="{FC711B93-2163-4EB9-AE37-A00FC764B489}" dt="2021-06-24T10:32:03.531" v="1722" actId="21"/>
          <ac:spMkLst>
            <pc:docMk/>
            <pc:sldMk cId="3325419771" sldId="447"/>
            <ac:spMk id="83" creationId="{2E1AC297-F527-4F64-8072-6E0D51671CD8}"/>
          </ac:spMkLst>
        </pc:spChg>
        <pc:spChg chg="del">
          <ac:chgData name="Nikolaj Juhl Hansen" userId="c2712776-a827-4bea-a998-d7f17e3b65c2" providerId="ADAL" clId="{FC711B93-2163-4EB9-AE37-A00FC764B489}" dt="2021-06-24T10:32:07.184" v="1723" actId="21"/>
          <ac:spMkLst>
            <pc:docMk/>
            <pc:sldMk cId="3325419771" sldId="447"/>
            <ac:spMk id="85" creationId="{9944A5AF-AA12-484C-80F0-AB9BFBC7BC64}"/>
          </ac:spMkLst>
        </pc:spChg>
        <pc:spChg chg="del">
          <ac:chgData name="Nikolaj Juhl Hansen" userId="c2712776-a827-4bea-a998-d7f17e3b65c2" providerId="ADAL" clId="{FC711B93-2163-4EB9-AE37-A00FC764B489}" dt="2021-06-24T10:27:46.767" v="1564" actId="478"/>
          <ac:spMkLst>
            <pc:docMk/>
            <pc:sldMk cId="3325419771" sldId="447"/>
            <ac:spMk id="87" creationId="{1FAC5FC9-01F9-4FFB-BD3F-221244AF90F3}"/>
          </ac:spMkLst>
        </pc:spChg>
        <pc:spChg chg="mod">
          <ac:chgData name="Nikolaj Juhl Hansen" userId="c2712776-a827-4bea-a998-d7f17e3b65c2" providerId="ADAL" clId="{FC711B93-2163-4EB9-AE37-A00FC764B489}" dt="2021-06-24T10:42:11.663" v="2367" actId="1076"/>
          <ac:spMkLst>
            <pc:docMk/>
            <pc:sldMk cId="3325419771" sldId="447"/>
            <ac:spMk id="91" creationId="{E1E1DC17-EE00-425B-BFE3-978213B64D2A}"/>
          </ac:spMkLst>
        </pc:spChg>
        <pc:spChg chg="del">
          <ac:chgData name="Nikolaj Juhl Hansen" userId="c2712776-a827-4bea-a998-d7f17e3b65c2" providerId="ADAL" clId="{FC711B93-2163-4EB9-AE37-A00FC764B489}" dt="2021-06-24T10:31:58.306" v="1720" actId="21"/>
          <ac:spMkLst>
            <pc:docMk/>
            <pc:sldMk cId="3325419771" sldId="447"/>
            <ac:spMk id="93" creationId="{2362862E-F169-49FC-89D0-5F9904DBC7DC}"/>
          </ac:spMkLst>
        </pc:spChg>
        <pc:spChg chg="mod">
          <ac:chgData name="Nikolaj Juhl Hansen" userId="c2712776-a827-4bea-a998-d7f17e3b65c2" providerId="ADAL" clId="{FC711B93-2163-4EB9-AE37-A00FC764B489}" dt="2021-06-24T10:29:49.108" v="1641" actId="1076"/>
          <ac:spMkLst>
            <pc:docMk/>
            <pc:sldMk cId="3325419771" sldId="447"/>
            <ac:spMk id="113" creationId="{E2F53AD7-769E-4161-B532-CE519A321A1E}"/>
          </ac:spMkLst>
        </pc:spChg>
        <pc:spChg chg="del">
          <ac:chgData name="Nikolaj Juhl Hansen" userId="c2712776-a827-4bea-a998-d7f17e3b65c2" providerId="ADAL" clId="{FC711B93-2163-4EB9-AE37-A00FC764B489}" dt="2021-06-24T10:31:47.302" v="1717" actId="21"/>
          <ac:spMkLst>
            <pc:docMk/>
            <pc:sldMk cId="3325419771" sldId="447"/>
            <ac:spMk id="115" creationId="{86AEF123-2DF0-4A17-9D18-BF5E8F6AF9BF}"/>
          </ac:spMkLst>
        </pc:spChg>
        <pc:spChg chg="del">
          <ac:chgData name="Nikolaj Juhl Hansen" userId="c2712776-a827-4bea-a998-d7f17e3b65c2" providerId="ADAL" clId="{FC711B93-2163-4EB9-AE37-A00FC764B489}" dt="2021-06-24T10:27:35.968" v="1558" actId="478"/>
          <ac:spMkLst>
            <pc:docMk/>
            <pc:sldMk cId="3325419771" sldId="447"/>
            <ac:spMk id="117" creationId="{563F71CD-A696-47EF-8C17-AAE83B5382EB}"/>
          </ac:spMkLst>
        </pc:spChg>
        <pc:spChg chg="del mod">
          <ac:chgData name="Nikolaj Juhl Hansen" userId="c2712776-a827-4bea-a998-d7f17e3b65c2" providerId="ADAL" clId="{FC711B93-2163-4EB9-AE37-A00FC764B489}" dt="2021-06-24T10:27:35.977" v="1560"/>
          <ac:spMkLst>
            <pc:docMk/>
            <pc:sldMk cId="3325419771" sldId="447"/>
            <ac:spMk id="119" creationId="{3BF0FF40-5DDA-47B6-883D-C689F35E20DA}"/>
          </ac:spMkLst>
        </pc:spChg>
      </pc:sldChg>
      <pc:sldChg chg="modSp add del mod">
        <pc:chgData name="Nikolaj Juhl Hansen" userId="c2712776-a827-4bea-a998-d7f17e3b65c2" providerId="ADAL" clId="{FC711B93-2163-4EB9-AE37-A00FC764B489}" dt="2021-06-24T12:59:14.657" v="5050" actId="47"/>
        <pc:sldMkLst>
          <pc:docMk/>
          <pc:sldMk cId="2337106913" sldId="448"/>
        </pc:sldMkLst>
        <pc:spChg chg="mod">
          <ac:chgData name="Nikolaj Juhl Hansen" userId="c2712776-a827-4bea-a998-d7f17e3b65c2" providerId="ADAL" clId="{FC711B93-2163-4EB9-AE37-A00FC764B489}" dt="2021-06-24T12:47:19.882" v="4617"/>
          <ac:spMkLst>
            <pc:docMk/>
            <pc:sldMk cId="2337106913" sldId="448"/>
            <ac:spMk id="4" creationId="{78E27460-47A8-446A-8833-80C3993AC3E1}"/>
          </ac:spMkLst>
        </pc:spChg>
      </pc:sldChg>
      <pc:sldChg chg="addSp modSp add mod">
        <pc:chgData name="Nikolaj Juhl Hansen" userId="c2712776-a827-4bea-a998-d7f17e3b65c2" providerId="ADAL" clId="{FC711B93-2163-4EB9-AE37-A00FC764B489}" dt="2021-06-25T05:55:33.374" v="10874" actId="2711"/>
        <pc:sldMkLst>
          <pc:docMk/>
          <pc:sldMk cId="3615748396" sldId="449"/>
        </pc:sldMkLst>
        <pc:spChg chg="mod">
          <ac:chgData name="Nikolaj Juhl Hansen" userId="c2712776-a827-4bea-a998-d7f17e3b65c2" providerId="ADAL" clId="{FC711B93-2163-4EB9-AE37-A00FC764B489}" dt="2021-06-24T12:47:23.670" v="4619"/>
          <ac:spMkLst>
            <pc:docMk/>
            <pc:sldMk cId="3615748396" sldId="449"/>
            <ac:spMk id="4" creationId="{78E27460-47A8-446A-8833-80C3993AC3E1}"/>
          </ac:spMkLst>
        </pc:spChg>
        <pc:spChg chg="add mod">
          <ac:chgData name="Nikolaj Juhl Hansen" userId="c2712776-a827-4bea-a998-d7f17e3b65c2" providerId="ADAL" clId="{FC711B93-2163-4EB9-AE37-A00FC764B489}" dt="2021-06-24T12:57:27.098" v="4965" actId="1076"/>
          <ac:spMkLst>
            <pc:docMk/>
            <pc:sldMk cId="3615748396" sldId="449"/>
            <ac:spMk id="11" creationId="{F13C9525-3BD5-4748-85EF-12031BECC2DC}"/>
          </ac:spMkLst>
        </pc:spChg>
        <pc:spChg chg="mod">
          <ac:chgData name="Nikolaj Juhl Hansen" userId="c2712776-a827-4bea-a998-d7f17e3b65c2" providerId="ADAL" clId="{FC711B93-2163-4EB9-AE37-A00FC764B489}" dt="2021-06-24T12:54:09.216" v="4832" actId="1076"/>
          <ac:spMkLst>
            <pc:docMk/>
            <pc:sldMk cId="3615748396" sldId="449"/>
            <ac:spMk id="13" creationId="{F402F3A9-0F5E-4D45-A80A-A0223AC08D0B}"/>
          </ac:spMkLst>
        </pc:spChg>
        <pc:spChg chg="mod">
          <ac:chgData name="Nikolaj Juhl Hansen" userId="c2712776-a827-4bea-a998-d7f17e3b65c2" providerId="ADAL" clId="{FC711B93-2163-4EB9-AE37-A00FC764B489}" dt="2021-06-25T05:55:33.374" v="10874" actId="2711"/>
          <ac:spMkLst>
            <pc:docMk/>
            <pc:sldMk cId="3615748396" sldId="449"/>
            <ac:spMk id="14" creationId="{AEB3C601-E259-4C9D-BB42-7E9A91FE1F74}"/>
          </ac:spMkLst>
        </pc:spChg>
        <pc:spChg chg="mod">
          <ac:chgData name="Nikolaj Juhl Hansen" userId="c2712776-a827-4bea-a998-d7f17e3b65c2" providerId="ADAL" clId="{FC711B93-2163-4EB9-AE37-A00FC764B489}" dt="2021-06-24T12:56:48.884" v="4944" actId="1076"/>
          <ac:spMkLst>
            <pc:docMk/>
            <pc:sldMk cId="3615748396" sldId="449"/>
            <ac:spMk id="17" creationId="{224515A2-7C41-4947-ACC1-4AD455DEF5D9}"/>
          </ac:spMkLst>
        </pc:spChg>
        <pc:spChg chg="mod">
          <ac:chgData name="Nikolaj Juhl Hansen" userId="c2712776-a827-4bea-a998-d7f17e3b65c2" providerId="ADAL" clId="{FC711B93-2163-4EB9-AE37-A00FC764B489}" dt="2021-06-24T12:56:52.920" v="4945" actId="1076"/>
          <ac:spMkLst>
            <pc:docMk/>
            <pc:sldMk cId="3615748396" sldId="449"/>
            <ac:spMk id="18" creationId="{D2EDDFFE-61CA-46C9-B063-559C7068FE7B}"/>
          </ac:spMkLst>
        </pc:spChg>
        <pc:spChg chg="add mod">
          <ac:chgData name="Nikolaj Juhl Hansen" userId="c2712776-a827-4bea-a998-d7f17e3b65c2" providerId="ADAL" clId="{FC711B93-2163-4EB9-AE37-A00FC764B489}" dt="2021-06-24T12:57:34.811" v="4966" actId="1076"/>
          <ac:spMkLst>
            <pc:docMk/>
            <pc:sldMk cId="3615748396" sldId="449"/>
            <ac:spMk id="19" creationId="{1643D65E-7389-4429-B966-EBDD4D87C79E}"/>
          </ac:spMkLst>
        </pc:spChg>
        <pc:spChg chg="mod">
          <ac:chgData name="Nikolaj Juhl Hansen" userId="c2712776-a827-4bea-a998-d7f17e3b65c2" providerId="ADAL" clId="{FC711B93-2163-4EB9-AE37-A00FC764B489}" dt="2021-06-24T12:56:33.972" v="4941" actId="1076"/>
          <ac:spMkLst>
            <pc:docMk/>
            <pc:sldMk cId="3615748396" sldId="449"/>
            <ac:spMk id="22" creationId="{EA19AE2F-4E3C-45A9-B8A8-6D2B94C34FE7}"/>
          </ac:spMkLst>
        </pc:spChg>
        <pc:grpChg chg="mod">
          <ac:chgData name="Nikolaj Juhl Hansen" userId="c2712776-a827-4bea-a998-d7f17e3b65c2" providerId="ADAL" clId="{FC711B93-2163-4EB9-AE37-A00FC764B489}" dt="2021-06-24T12:56:41.153" v="4942" actId="14100"/>
          <ac:grpSpMkLst>
            <pc:docMk/>
            <pc:sldMk cId="3615748396" sldId="449"/>
            <ac:grpSpMk id="16" creationId="{9B95D911-21CB-4874-A2E1-5C991B70D1F6}"/>
          </ac:grpSpMkLst>
        </pc:grpChg>
      </pc:sldChg>
      <pc:sldChg chg="delSp modSp add mod">
        <pc:chgData name="Nikolaj Juhl Hansen" userId="c2712776-a827-4bea-a998-d7f17e3b65c2" providerId="ADAL" clId="{FC711B93-2163-4EB9-AE37-A00FC764B489}" dt="2021-06-24T12:59:05.628" v="5049" actId="1076"/>
        <pc:sldMkLst>
          <pc:docMk/>
          <pc:sldMk cId="3332410314" sldId="450"/>
        </pc:sldMkLst>
        <pc:spChg chg="mod">
          <ac:chgData name="Nikolaj Juhl Hansen" userId="c2712776-a827-4bea-a998-d7f17e3b65c2" providerId="ADAL" clId="{FC711B93-2163-4EB9-AE37-A00FC764B489}" dt="2021-06-24T12:57:54.140" v="4971"/>
          <ac:spMkLst>
            <pc:docMk/>
            <pc:sldMk cId="3332410314" sldId="450"/>
            <ac:spMk id="4" creationId="{78E27460-47A8-446A-8833-80C3993AC3E1}"/>
          </ac:spMkLst>
        </pc:spChg>
        <pc:spChg chg="del">
          <ac:chgData name="Nikolaj Juhl Hansen" userId="c2712776-a827-4bea-a998-d7f17e3b65c2" providerId="ADAL" clId="{FC711B93-2163-4EB9-AE37-A00FC764B489}" dt="2021-06-24T12:57:44.093" v="4969" actId="478"/>
          <ac:spMkLst>
            <pc:docMk/>
            <pc:sldMk cId="3332410314" sldId="450"/>
            <ac:spMk id="15" creationId="{83D9D88E-AB01-4959-9F1B-3634399EFF3A}"/>
          </ac:spMkLst>
        </pc:spChg>
        <pc:spChg chg="mod">
          <ac:chgData name="Nikolaj Juhl Hansen" userId="c2712776-a827-4bea-a998-d7f17e3b65c2" providerId="ADAL" clId="{FC711B93-2163-4EB9-AE37-A00FC764B489}" dt="2021-06-24T12:59:05.628" v="5049" actId="1076"/>
          <ac:spMkLst>
            <pc:docMk/>
            <pc:sldMk cId="3332410314" sldId="450"/>
            <ac:spMk id="18" creationId="{D2EDDFFE-61CA-46C9-B063-559C7068FE7B}"/>
          </ac:spMkLst>
        </pc:spChg>
        <pc:spChg chg="del">
          <ac:chgData name="Nikolaj Juhl Hansen" userId="c2712776-a827-4bea-a998-d7f17e3b65c2" providerId="ADAL" clId="{FC711B93-2163-4EB9-AE37-A00FC764B489}" dt="2021-06-24T12:57:42.933" v="4968" actId="478"/>
          <ac:spMkLst>
            <pc:docMk/>
            <pc:sldMk cId="3332410314" sldId="450"/>
            <ac:spMk id="22" creationId="{EA19AE2F-4E3C-45A9-B8A8-6D2B94C34FE7}"/>
          </ac:spMkLst>
        </pc:spChg>
        <pc:grpChg chg="del">
          <ac:chgData name="Nikolaj Juhl Hansen" userId="c2712776-a827-4bea-a998-d7f17e3b65c2" providerId="ADAL" clId="{FC711B93-2163-4EB9-AE37-A00FC764B489}" dt="2021-06-24T12:57:41.240" v="4967" actId="478"/>
          <ac:grpSpMkLst>
            <pc:docMk/>
            <pc:sldMk cId="3332410314" sldId="450"/>
            <ac:grpSpMk id="12" creationId="{C1541F7A-A0AD-406E-86DD-00E97D4480D9}"/>
          </ac:grpSpMkLst>
        </pc:grpChg>
        <pc:grpChg chg="mod">
          <ac:chgData name="Nikolaj Juhl Hansen" userId="c2712776-a827-4bea-a998-d7f17e3b65c2" providerId="ADAL" clId="{FC711B93-2163-4EB9-AE37-A00FC764B489}" dt="2021-06-24T12:58:01.324" v="4974" actId="14100"/>
          <ac:grpSpMkLst>
            <pc:docMk/>
            <pc:sldMk cId="3332410314" sldId="450"/>
            <ac:grpSpMk id="16" creationId="{9B95D911-21CB-4874-A2E1-5C991B70D1F6}"/>
          </ac:grpSpMkLst>
        </pc:grpChg>
      </pc:sldChg>
      <pc:sldChg chg="addSp delSp modSp add del mod">
        <pc:chgData name="Nikolaj Juhl Hansen" userId="c2712776-a827-4bea-a998-d7f17e3b65c2" providerId="ADAL" clId="{FC711B93-2163-4EB9-AE37-A00FC764B489}" dt="2021-06-25T05:53:42.434" v="10866" actId="1076"/>
        <pc:sldMkLst>
          <pc:docMk/>
          <pc:sldMk cId="314230108" sldId="451"/>
        </pc:sldMkLst>
        <pc:spChg chg="mod">
          <ac:chgData name="Nikolaj Juhl Hansen" userId="c2712776-a827-4bea-a998-d7f17e3b65c2" providerId="ADAL" clId="{FC711B93-2163-4EB9-AE37-A00FC764B489}" dt="2021-06-24T12:12:31.521" v="3910" actId="1076"/>
          <ac:spMkLst>
            <pc:docMk/>
            <pc:sldMk cId="314230108" sldId="451"/>
            <ac:spMk id="2" creationId="{526382DA-F77C-6C44-9FC4-3801A2DDD378}"/>
          </ac:spMkLst>
        </pc:spChg>
        <pc:spChg chg="del">
          <ac:chgData name="Nikolaj Juhl Hansen" userId="c2712776-a827-4bea-a998-d7f17e3b65c2" providerId="ADAL" clId="{FC711B93-2163-4EB9-AE37-A00FC764B489}" dt="2021-06-24T12:11:39.402" v="3896" actId="21"/>
          <ac:spMkLst>
            <pc:docMk/>
            <pc:sldMk cId="314230108" sldId="451"/>
            <ac:spMk id="3" creationId="{8B37AC10-7986-644E-8B44-7169D5E6228A}"/>
          </ac:spMkLst>
        </pc:spChg>
        <pc:spChg chg="add del mod">
          <ac:chgData name="Nikolaj Juhl Hansen" userId="c2712776-a827-4bea-a998-d7f17e3b65c2" providerId="ADAL" clId="{FC711B93-2163-4EB9-AE37-A00FC764B489}" dt="2021-06-24T12:11:49.910" v="3899" actId="21"/>
          <ac:spMkLst>
            <pc:docMk/>
            <pc:sldMk cId="314230108" sldId="451"/>
            <ac:spMk id="5" creationId="{901271F9-E88F-48DC-868A-E78197B9529C}"/>
          </ac:spMkLst>
        </pc:spChg>
        <pc:spChg chg="add del mod">
          <ac:chgData name="Nikolaj Juhl Hansen" userId="c2712776-a827-4bea-a998-d7f17e3b65c2" providerId="ADAL" clId="{FC711B93-2163-4EB9-AE37-A00FC764B489}" dt="2021-06-25T05:53:02.739" v="10860" actId="2711"/>
          <ac:spMkLst>
            <pc:docMk/>
            <pc:sldMk cId="314230108" sldId="451"/>
            <ac:spMk id="6" creationId="{596C8965-12D1-3D4A-BB7E-24BDC11B6407}"/>
          </ac:spMkLst>
        </pc:spChg>
        <pc:spChg chg="del">
          <ac:chgData name="Nikolaj Juhl Hansen" userId="c2712776-a827-4bea-a998-d7f17e3b65c2" providerId="ADAL" clId="{FC711B93-2163-4EB9-AE37-A00FC764B489}" dt="2021-06-24T12:13:09.471" v="3919" actId="21"/>
          <ac:spMkLst>
            <pc:docMk/>
            <pc:sldMk cId="314230108" sldId="451"/>
            <ac:spMk id="7" creationId="{41DB18B5-460B-2544-9F3D-5D7C1342CD17}"/>
          </ac:spMkLst>
        </pc:spChg>
        <pc:spChg chg="mod">
          <ac:chgData name="Nikolaj Juhl Hansen" userId="c2712776-a827-4bea-a998-d7f17e3b65c2" providerId="ADAL" clId="{FC711B93-2163-4EB9-AE37-A00FC764B489}" dt="2021-06-25T05:53:29.726" v="10864" actId="1076"/>
          <ac:spMkLst>
            <pc:docMk/>
            <pc:sldMk cId="314230108" sldId="451"/>
            <ac:spMk id="8" creationId="{45A5705A-080F-3B42-AF0A-596782E6B73E}"/>
          </ac:spMkLst>
        </pc:spChg>
        <pc:spChg chg="mod">
          <ac:chgData name="Nikolaj Juhl Hansen" userId="c2712776-a827-4bea-a998-d7f17e3b65c2" providerId="ADAL" clId="{FC711B93-2163-4EB9-AE37-A00FC764B489}" dt="2021-06-25T05:53:02.739" v="10860" actId="2711"/>
          <ac:spMkLst>
            <pc:docMk/>
            <pc:sldMk cId="314230108" sldId="451"/>
            <ac:spMk id="9" creationId="{7F2AB1F3-77F8-7048-8841-659313FAB0CD}"/>
          </ac:spMkLst>
        </pc:spChg>
        <pc:spChg chg="del">
          <ac:chgData name="Nikolaj Juhl Hansen" userId="c2712776-a827-4bea-a998-d7f17e3b65c2" providerId="ADAL" clId="{FC711B93-2163-4EB9-AE37-A00FC764B489}" dt="2021-06-24T12:13:14.627" v="3920" actId="21"/>
          <ac:spMkLst>
            <pc:docMk/>
            <pc:sldMk cId="314230108" sldId="451"/>
            <ac:spMk id="15" creationId="{F4C03570-7B7C-47AA-A2CB-64492F7AFE0D}"/>
          </ac:spMkLst>
        </pc:spChg>
        <pc:spChg chg="add del mod">
          <ac:chgData name="Nikolaj Juhl Hansen" userId="c2712776-a827-4bea-a998-d7f17e3b65c2" providerId="ADAL" clId="{FC711B93-2163-4EB9-AE37-A00FC764B489}" dt="2021-06-25T05:53:33.161" v="10865" actId="1076"/>
          <ac:spMkLst>
            <pc:docMk/>
            <pc:sldMk cId="314230108" sldId="451"/>
            <ac:spMk id="16" creationId="{7117DE2A-5FAB-404A-90E6-305F5FA28B5C}"/>
          </ac:spMkLst>
        </pc:spChg>
        <pc:spChg chg="add del mod">
          <ac:chgData name="Nikolaj Juhl Hansen" userId="c2712776-a827-4bea-a998-d7f17e3b65c2" providerId="ADAL" clId="{FC711B93-2163-4EB9-AE37-A00FC764B489}" dt="2021-06-25T05:53:02.739" v="10860" actId="2711"/>
          <ac:spMkLst>
            <pc:docMk/>
            <pc:sldMk cId="314230108" sldId="451"/>
            <ac:spMk id="17" creationId="{F0599E42-0BF7-49BD-A67B-C6F87A9AADF7}"/>
          </ac:spMkLst>
        </pc:spChg>
        <pc:spChg chg="del mod">
          <ac:chgData name="Nikolaj Juhl Hansen" userId="c2712776-a827-4bea-a998-d7f17e3b65c2" providerId="ADAL" clId="{FC711B93-2163-4EB9-AE37-A00FC764B489}" dt="2021-06-24T12:13:31.744" v="3924" actId="21"/>
          <ac:spMkLst>
            <pc:docMk/>
            <pc:sldMk cId="314230108" sldId="451"/>
            <ac:spMk id="18" creationId="{3B8CFE20-DE35-4455-AF16-A23F45F9F55A}"/>
          </ac:spMkLst>
        </pc:spChg>
        <pc:spChg chg="del">
          <ac:chgData name="Nikolaj Juhl Hansen" userId="c2712776-a827-4bea-a998-d7f17e3b65c2" providerId="ADAL" clId="{FC711B93-2163-4EB9-AE37-A00FC764B489}" dt="2021-06-24T12:13:42.698" v="3927" actId="21"/>
          <ac:spMkLst>
            <pc:docMk/>
            <pc:sldMk cId="314230108" sldId="451"/>
            <ac:spMk id="19" creationId="{6B1665CA-136E-4970-A800-E171F9DAE0E2}"/>
          </ac:spMkLst>
        </pc:spChg>
        <pc:spChg chg="add mod">
          <ac:chgData name="Nikolaj Juhl Hansen" userId="c2712776-a827-4bea-a998-d7f17e3b65c2" providerId="ADAL" clId="{FC711B93-2163-4EB9-AE37-A00FC764B489}" dt="2021-06-25T05:53:02.739" v="10860" actId="2711"/>
          <ac:spMkLst>
            <pc:docMk/>
            <pc:sldMk cId="314230108" sldId="451"/>
            <ac:spMk id="20" creationId="{99B03F27-3A0B-479E-A96C-404A30106AF1}"/>
          </ac:spMkLst>
        </pc:spChg>
        <pc:spChg chg="add mod">
          <ac:chgData name="Nikolaj Juhl Hansen" userId="c2712776-a827-4bea-a998-d7f17e3b65c2" providerId="ADAL" clId="{FC711B93-2163-4EB9-AE37-A00FC764B489}" dt="2021-06-25T05:53:02.739" v="10860" actId="2711"/>
          <ac:spMkLst>
            <pc:docMk/>
            <pc:sldMk cId="314230108" sldId="451"/>
            <ac:spMk id="21" creationId="{17D9FE7D-92D9-4564-96AC-8EA2F51EA13A}"/>
          </ac:spMkLst>
        </pc:spChg>
        <pc:spChg chg="add mod">
          <ac:chgData name="Nikolaj Juhl Hansen" userId="c2712776-a827-4bea-a998-d7f17e3b65c2" providerId="ADAL" clId="{FC711B93-2163-4EB9-AE37-A00FC764B489}" dt="2021-06-25T05:53:02.739" v="10860" actId="2711"/>
          <ac:spMkLst>
            <pc:docMk/>
            <pc:sldMk cId="314230108" sldId="451"/>
            <ac:spMk id="22" creationId="{F07855C2-07C6-45AA-B2CB-FA251A29BC78}"/>
          </ac:spMkLst>
        </pc:spChg>
        <pc:spChg chg="add del mod">
          <ac:chgData name="Nikolaj Juhl Hansen" userId="c2712776-a827-4bea-a998-d7f17e3b65c2" providerId="ADAL" clId="{FC711B93-2163-4EB9-AE37-A00FC764B489}" dt="2021-06-24T12:13:57.583" v="3933"/>
          <ac:spMkLst>
            <pc:docMk/>
            <pc:sldMk cId="314230108" sldId="451"/>
            <ac:spMk id="23" creationId="{74FAC0E7-D98D-4FAD-8A58-9905501E8F75}"/>
          </ac:spMkLst>
        </pc:spChg>
        <pc:spChg chg="add del mod">
          <ac:chgData name="Nikolaj Juhl Hansen" userId="c2712776-a827-4bea-a998-d7f17e3b65c2" providerId="ADAL" clId="{FC711B93-2163-4EB9-AE37-A00FC764B489}" dt="2021-06-24T12:13:57.126" v="3932"/>
          <ac:spMkLst>
            <pc:docMk/>
            <pc:sldMk cId="314230108" sldId="451"/>
            <ac:spMk id="24" creationId="{FB644D16-0CA0-4E2D-95F5-0F68656CDFF0}"/>
          </ac:spMkLst>
        </pc:spChg>
        <pc:spChg chg="add mod">
          <ac:chgData name="Nikolaj Juhl Hansen" userId="c2712776-a827-4bea-a998-d7f17e3b65c2" providerId="ADAL" clId="{FC711B93-2163-4EB9-AE37-A00FC764B489}" dt="2021-06-25T05:53:20.561" v="10861" actId="1076"/>
          <ac:spMkLst>
            <pc:docMk/>
            <pc:sldMk cId="314230108" sldId="451"/>
            <ac:spMk id="25" creationId="{FCBEFD51-5F37-4D03-A172-7F478A16C71D}"/>
          </ac:spMkLst>
        </pc:spChg>
        <pc:spChg chg="add mod">
          <ac:chgData name="Nikolaj Juhl Hansen" userId="c2712776-a827-4bea-a998-d7f17e3b65c2" providerId="ADAL" clId="{FC711B93-2163-4EB9-AE37-A00FC764B489}" dt="2021-06-25T05:53:26.788" v="10863" actId="1076"/>
          <ac:spMkLst>
            <pc:docMk/>
            <pc:sldMk cId="314230108" sldId="451"/>
            <ac:spMk id="26" creationId="{1E8AE753-731A-443F-93DC-FA7B878AAAB2}"/>
          </ac:spMkLst>
        </pc:spChg>
        <pc:spChg chg="add del mod">
          <ac:chgData name="Nikolaj Juhl Hansen" userId="c2712776-a827-4bea-a998-d7f17e3b65c2" providerId="ADAL" clId="{FC711B93-2163-4EB9-AE37-A00FC764B489}" dt="2021-06-24T12:14:47.233" v="3945"/>
          <ac:spMkLst>
            <pc:docMk/>
            <pc:sldMk cId="314230108" sldId="451"/>
            <ac:spMk id="27" creationId="{2D7BC4F8-C012-494A-9C27-0A68E4A9CFA4}"/>
          </ac:spMkLst>
        </pc:spChg>
        <pc:spChg chg="add del mod">
          <ac:chgData name="Nikolaj Juhl Hansen" userId="c2712776-a827-4bea-a998-d7f17e3b65c2" providerId="ADAL" clId="{FC711B93-2163-4EB9-AE37-A00FC764B489}" dt="2021-06-24T12:14:46.992" v="3944"/>
          <ac:spMkLst>
            <pc:docMk/>
            <pc:sldMk cId="314230108" sldId="451"/>
            <ac:spMk id="28" creationId="{E6656DCF-40E1-47D8-8F35-FAB2450026FB}"/>
          </ac:spMkLst>
        </pc:spChg>
        <pc:spChg chg="add del mod">
          <ac:chgData name="Nikolaj Juhl Hansen" userId="c2712776-a827-4bea-a998-d7f17e3b65c2" providerId="ADAL" clId="{FC711B93-2163-4EB9-AE37-A00FC764B489}" dt="2021-06-24T12:15:33.099" v="3957" actId="21"/>
          <ac:spMkLst>
            <pc:docMk/>
            <pc:sldMk cId="314230108" sldId="451"/>
            <ac:spMk id="29" creationId="{15CB0091-9E50-4E6C-8926-3271F28D29C0}"/>
          </ac:spMkLst>
        </pc:spChg>
        <pc:spChg chg="add mod">
          <ac:chgData name="Nikolaj Juhl Hansen" userId="c2712776-a827-4bea-a998-d7f17e3b65c2" providerId="ADAL" clId="{FC711B93-2163-4EB9-AE37-A00FC764B489}" dt="2021-06-25T05:53:23.737" v="10862" actId="1076"/>
          <ac:spMkLst>
            <pc:docMk/>
            <pc:sldMk cId="314230108" sldId="451"/>
            <ac:spMk id="30" creationId="{0A807C5C-E0C4-4639-8659-69F2EF7A3CDA}"/>
          </ac:spMkLst>
        </pc:spChg>
        <pc:spChg chg="add mod">
          <ac:chgData name="Nikolaj Juhl Hansen" userId="c2712776-a827-4bea-a998-d7f17e3b65c2" providerId="ADAL" clId="{FC711B93-2163-4EB9-AE37-A00FC764B489}" dt="2021-06-25T05:53:42.434" v="10866" actId="1076"/>
          <ac:spMkLst>
            <pc:docMk/>
            <pc:sldMk cId="314230108" sldId="451"/>
            <ac:spMk id="31" creationId="{60FDD4A3-AA53-4E5B-A5BD-02DB245B33DA}"/>
          </ac:spMkLst>
        </pc:spChg>
      </pc:sldChg>
      <pc:sldChg chg="addSp delSp modSp add mod addCm delCm">
        <pc:chgData name="Nikolaj Juhl Hansen" userId="c2712776-a827-4bea-a998-d7f17e3b65c2" providerId="ADAL" clId="{FC711B93-2163-4EB9-AE37-A00FC764B489}" dt="2021-06-25T05:54:14.347" v="10869" actId="2711"/>
        <pc:sldMkLst>
          <pc:docMk/>
          <pc:sldMk cId="1230692461" sldId="452"/>
        </pc:sldMkLst>
        <pc:spChg chg="mod">
          <ac:chgData name="Nikolaj Juhl Hansen" userId="c2712776-a827-4bea-a998-d7f17e3b65c2" providerId="ADAL" clId="{FC711B93-2163-4EB9-AE37-A00FC764B489}" dt="2021-06-24T12:41:50.417" v="4464" actId="1076"/>
          <ac:spMkLst>
            <pc:docMk/>
            <pc:sldMk cId="1230692461" sldId="452"/>
            <ac:spMk id="2" creationId="{526382DA-F77C-6C44-9FC4-3801A2DDD378}"/>
          </ac:spMkLst>
        </pc:spChg>
        <pc:spChg chg="mod">
          <ac:chgData name="Nikolaj Juhl Hansen" userId="c2712776-a827-4bea-a998-d7f17e3b65c2" providerId="ADAL" clId="{FC711B93-2163-4EB9-AE37-A00FC764B489}" dt="2021-06-24T12:33:16.221" v="4278" actId="1076"/>
          <ac:spMkLst>
            <pc:docMk/>
            <pc:sldMk cId="1230692461" sldId="452"/>
            <ac:spMk id="3" creationId="{8B37AC10-7986-644E-8B44-7169D5E6228A}"/>
          </ac:spMkLst>
        </pc:spChg>
        <pc:spChg chg="mod">
          <ac:chgData name="Nikolaj Juhl Hansen" userId="c2712776-a827-4bea-a998-d7f17e3b65c2" providerId="ADAL" clId="{FC711B93-2163-4EB9-AE37-A00FC764B489}" dt="2021-06-25T05:53:56.768" v="10867" actId="2711"/>
          <ac:spMkLst>
            <pc:docMk/>
            <pc:sldMk cId="1230692461" sldId="452"/>
            <ac:spMk id="6" creationId="{596C8965-12D1-3D4A-BB7E-24BDC11B6407}"/>
          </ac:spMkLst>
        </pc:spChg>
        <pc:spChg chg="mod">
          <ac:chgData name="Nikolaj Juhl Hansen" userId="c2712776-a827-4bea-a998-d7f17e3b65c2" providerId="ADAL" clId="{FC711B93-2163-4EB9-AE37-A00FC764B489}" dt="2021-06-25T05:53:56.768" v="10867" actId="2711"/>
          <ac:spMkLst>
            <pc:docMk/>
            <pc:sldMk cId="1230692461" sldId="452"/>
            <ac:spMk id="7" creationId="{41DB18B5-460B-2544-9F3D-5D7C1342CD17}"/>
          </ac:spMkLst>
        </pc:spChg>
        <pc:spChg chg="mod">
          <ac:chgData name="Nikolaj Juhl Hansen" userId="c2712776-a827-4bea-a998-d7f17e3b65c2" providerId="ADAL" clId="{FC711B93-2163-4EB9-AE37-A00FC764B489}" dt="2021-06-25T05:53:56.768" v="10867" actId="2711"/>
          <ac:spMkLst>
            <pc:docMk/>
            <pc:sldMk cId="1230692461" sldId="452"/>
            <ac:spMk id="8" creationId="{45A5705A-080F-3B42-AF0A-596782E6B73E}"/>
          </ac:spMkLst>
        </pc:spChg>
        <pc:spChg chg="mod">
          <ac:chgData name="Nikolaj Juhl Hansen" userId="c2712776-a827-4bea-a998-d7f17e3b65c2" providerId="ADAL" clId="{FC711B93-2163-4EB9-AE37-A00FC764B489}" dt="2021-06-25T05:53:56.768" v="10867" actId="2711"/>
          <ac:spMkLst>
            <pc:docMk/>
            <pc:sldMk cId="1230692461" sldId="452"/>
            <ac:spMk id="9" creationId="{7F2AB1F3-77F8-7048-8841-659313FAB0CD}"/>
          </ac:spMkLst>
        </pc:spChg>
        <pc:spChg chg="add mod">
          <ac:chgData name="Nikolaj Juhl Hansen" userId="c2712776-a827-4bea-a998-d7f17e3b65c2" providerId="ADAL" clId="{FC711B93-2163-4EB9-AE37-A00FC764B489}" dt="2021-06-25T05:53:56.768" v="10867" actId="2711"/>
          <ac:spMkLst>
            <pc:docMk/>
            <pc:sldMk cId="1230692461" sldId="452"/>
            <ac:spMk id="13" creationId="{5044477F-6264-4E96-ACF8-24D4DF6C76B6}"/>
          </ac:spMkLst>
        </pc:spChg>
        <pc:spChg chg="add mod">
          <ac:chgData name="Nikolaj Juhl Hansen" userId="c2712776-a827-4bea-a998-d7f17e3b65c2" providerId="ADAL" clId="{FC711B93-2163-4EB9-AE37-A00FC764B489}" dt="2021-06-25T05:53:56.768" v="10867" actId="2711"/>
          <ac:spMkLst>
            <pc:docMk/>
            <pc:sldMk cId="1230692461" sldId="452"/>
            <ac:spMk id="14" creationId="{EC68087B-2F4B-4667-9C46-128204E3DB4F}"/>
          </ac:spMkLst>
        </pc:spChg>
        <pc:spChg chg="mod">
          <ac:chgData name="Nikolaj Juhl Hansen" userId="c2712776-a827-4bea-a998-d7f17e3b65c2" providerId="ADAL" clId="{FC711B93-2163-4EB9-AE37-A00FC764B489}" dt="2021-06-25T05:53:56.768" v="10867" actId="2711"/>
          <ac:spMkLst>
            <pc:docMk/>
            <pc:sldMk cId="1230692461" sldId="452"/>
            <ac:spMk id="15" creationId="{F4C03570-7B7C-47AA-A2CB-64492F7AFE0D}"/>
          </ac:spMkLst>
        </pc:spChg>
        <pc:spChg chg="mod">
          <ac:chgData name="Nikolaj Juhl Hansen" userId="c2712776-a827-4bea-a998-d7f17e3b65c2" providerId="ADAL" clId="{FC711B93-2163-4EB9-AE37-A00FC764B489}" dt="2021-06-25T05:53:56.768" v="10867" actId="2711"/>
          <ac:spMkLst>
            <pc:docMk/>
            <pc:sldMk cId="1230692461" sldId="452"/>
            <ac:spMk id="16" creationId="{7117DE2A-5FAB-404A-90E6-305F5FA28B5C}"/>
          </ac:spMkLst>
        </pc:spChg>
        <pc:spChg chg="mod">
          <ac:chgData name="Nikolaj Juhl Hansen" userId="c2712776-a827-4bea-a998-d7f17e3b65c2" providerId="ADAL" clId="{FC711B93-2163-4EB9-AE37-A00FC764B489}" dt="2021-06-24T12:40:52.247" v="4441" actId="1076"/>
          <ac:spMkLst>
            <pc:docMk/>
            <pc:sldMk cId="1230692461" sldId="452"/>
            <ac:spMk id="17" creationId="{F0599E42-0BF7-49BD-A67B-C6F87A9AADF7}"/>
          </ac:spMkLst>
        </pc:spChg>
        <pc:spChg chg="del">
          <ac:chgData name="Nikolaj Juhl Hansen" userId="c2712776-a827-4bea-a998-d7f17e3b65c2" providerId="ADAL" clId="{FC711B93-2163-4EB9-AE37-A00FC764B489}" dt="2021-06-24T12:34:59.032" v="4315" actId="21"/>
          <ac:spMkLst>
            <pc:docMk/>
            <pc:sldMk cId="1230692461" sldId="452"/>
            <ac:spMk id="18" creationId="{3B8CFE20-DE35-4455-AF16-A23F45F9F55A}"/>
          </ac:spMkLst>
        </pc:spChg>
        <pc:spChg chg="del">
          <ac:chgData name="Nikolaj Juhl Hansen" userId="c2712776-a827-4bea-a998-d7f17e3b65c2" providerId="ADAL" clId="{FC711B93-2163-4EB9-AE37-A00FC764B489}" dt="2021-06-24T12:35:07.928" v="4316" actId="21"/>
          <ac:spMkLst>
            <pc:docMk/>
            <pc:sldMk cId="1230692461" sldId="452"/>
            <ac:spMk id="19" creationId="{6B1665CA-136E-4970-A800-E171F9DAE0E2}"/>
          </ac:spMkLst>
        </pc:spChg>
        <pc:spChg chg="add mod">
          <ac:chgData name="Nikolaj Juhl Hansen" userId="c2712776-a827-4bea-a998-d7f17e3b65c2" providerId="ADAL" clId="{FC711B93-2163-4EB9-AE37-A00FC764B489}" dt="2021-06-25T05:53:56.768" v="10867" actId="2711"/>
          <ac:spMkLst>
            <pc:docMk/>
            <pc:sldMk cId="1230692461" sldId="452"/>
            <ac:spMk id="20" creationId="{97977327-E5DD-4B19-8E48-453EAEE0E530}"/>
          </ac:spMkLst>
        </pc:spChg>
        <pc:spChg chg="add del mod">
          <ac:chgData name="Nikolaj Juhl Hansen" userId="c2712776-a827-4bea-a998-d7f17e3b65c2" providerId="ADAL" clId="{FC711B93-2163-4EB9-AE37-A00FC764B489}" dt="2021-06-24T12:35:33.784" v="4321" actId="21"/>
          <ac:spMkLst>
            <pc:docMk/>
            <pc:sldMk cId="1230692461" sldId="452"/>
            <ac:spMk id="21" creationId="{EA282F9D-3337-46DA-9B79-D5AF017C4EAA}"/>
          </ac:spMkLst>
        </pc:spChg>
        <pc:spChg chg="add mod">
          <ac:chgData name="Nikolaj Juhl Hansen" userId="c2712776-a827-4bea-a998-d7f17e3b65c2" providerId="ADAL" clId="{FC711B93-2163-4EB9-AE37-A00FC764B489}" dt="2021-06-25T05:53:56.768" v="10867" actId="2711"/>
          <ac:spMkLst>
            <pc:docMk/>
            <pc:sldMk cId="1230692461" sldId="452"/>
            <ac:spMk id="22" creationId="{6B84C1B8-91A5-4EC8-8F38-76009925D67D}"/>
          </ac:spMkLst>
        </pc:spChg>
        <pc:spChg chg="add mod">
          <ac:chgData name="Nikolaj Juhl Hansen" userId="c2712776-a827-4bea-a998-d7f17e3b65c2" providerId="ADAL" clId="{FC711B93-2163-4EB9-AE37-A00FC764B489}" dt="2021-06-25T05:54:05.646" v="10868" actId="2711"/>
          <ac:spMkLst>
            <pc:docMk/>
            <pc:sldMk cId="1230692461" sldId="452"/>
            <ac:spMk id="23" creationId="{B125332B-D902-4AC1-BC31-1EA435D36B6A}"/>
          </ac:spMkLst>
        </pc:spChg>
        <pc:spChg chg="add mod">
          <ac:chgData name="Nikolaj Juhl Hansen" userId="c2712776-a827-4bea-a998-d7f17e3b65c2" providerId="ADAL" clId="{FC711B93-2163-4EB9-AE37-A00FC764B489}" dt="2021-06-25T05:53:56.768" v="10867" actId="2711"/>
          <ac:spMkLst>
            <pc:docMk/>
            <pc:sldMk cId="1230692461" sldId="452"/>
            <ac:spMk id="24" creationId="{22D62BC6-AA00-4A14-9554-120AD89E5E9F}"/>
          </ac:spMkLst>
        </pc:spChg>
        <pc:spChg chg="add del mod">
          <ac:chgData name="Nikolaj Juhl Hansen" userId="c2712776-a827-4bea-a998-d7f17e3b65c2" providerId="ADAL" clId="{FC711B93-2163-4EB9-AE37-A00FC764B489}" dt="2021-06-24T12:35:38.824" v="4325"/>
          <ac:spMkLst>
            <pc:docMk/>
            <pc:sldMk cId="1230692461" sldId="452"/>
            <ac:spMk id="25" creationId="{A918D9D7-275B-4C53-BFA4-FAF3B8943565}"/>
          </ac:spMkLst>
        </pc:spChg>
        <pc:spChg chg="add del mod">
          <ac:chgData name="Nikolaj Juhl Hansen" userId="c2712776-a827-4bea-a998-d7f17e3b65c2" providerId="ADAL" clId="{FC711B93-2163-4EB9-AE37-A00FC764B489}" dt="2021-06-24T12:35:38.655" v="4324"/>
          <ac:spMkLst>
            <pc:docMk/>
            <pc:sldMk cId="1230692461" sldId="452"/>
            <ac:spMk id="26" creationId="{B1662216-FB26-461C-BF29-CCA19B5303D4}"/>
          </ac:spMkLst>
        </pc:spChg>
        <pc:spChg chg="add mod">
          <ac:chgData name="Nikolaj Juhl Hansen" userId="c2712776-a827-4bea-a998-d7f17e3b65c2" providerId="ADAL" clId="{FC711B93-2163-4EB9-AE37-A00FC764B489}" dt="2021-06-24T12:40:18.475" v="4432" actId="1076"/>
          <ac:spMkLst>
            <pc:docMk/>
            <pc:sldMk cId="1230692461" sldId="452"/>
            <ac:spMk id="27" creationId="{5CF23F1A-B566-495C-9EA0-DAD453B35A8F}"/>
          </ac:spMkLst>
        </pc:spChg>
        <pc:spChg chg="add mod">
          <ac:chgData name="Nikolaj Juhl Hansen" userId="c2712776-a827-4bea-a998-d7f17e3b65c2" providerId="ADAL" clId="{FC711B93-2163-4EB9-AE37-A00FC764B489}" dt="2021-06-25T05:53:56.768" v="10867" actId="2711"/>
          <ac:spMkLst>
            <pc:docMk/>
            <pc:sldMk cId="1230692461" sldId="452"/>
            <ac:spMk id="28" creationId="{BAC10769-6B27-4B19-8C0D-7544608864D1}"/>
          </ac:spMkLst>
        </pc:spChg>
        <pc:spChg chg="add mod">
          <ac:chgData name="Nikolaj Juhl Hansen" userId="c2712776-a827-4bea-a998-d7f17e3b65c2" providerId="ADAL" clId="{FC711B93-2163-4EB9-AE37-A00FC764B489}" dt="2021-06-24T12:40:29.423" v="4435" actId="14100"/>
          <ac:spMkLst>
            <pc:docMk/>
            <pc:sldMk cId="1230692461" sldId="452"/>
            <ac:spMk id="29" creationId="{68DF1C9C-6AF6-46E7-966E-7DEA81F3BB52}"/>
          </ac:spMkLst>
        </pc:spChg>
        <pc:spChg chg="add del mod">
          <ac:chgData name="Nikolaj Juhl Hansen" userId="c2712776-a827-4bea-a998-d7f17e3b65c2" providerId="ADAL" clId="{FC711B93-2163-4EB9-AE37-A00FC764B489}" dt="2021-06-24T12:37:59.822" v="4406"/>
          <ac:spMkLst>
            <pc:docMk/>
            <pc:sldMk cId="1230692461" sldId="452"/>
            <ac:spMk id="30" creationId="{093B7D0F-B87E-4BDC-877C-9DC17B80084D}"/>
          </ac:spMkLst>
        </pc:spChg>
        <pc:spChg chg="add mod">
          <ac:chgData name="Nikolaj Juhl Hansen" userId="c2712776-a827-4bea-a998-d7f17e3b65c2" providerId="ADAL" clId="{FC711B93-2163-4EB9-AE37-A00FC764B489}" dt="2021-06-24T12:40:34.356" v="4436" actId="1076"/>
          <ac:spMkLst>
            <pc:docMk/>
            <pc:sldMk cId="1230692461" sldId="452"/>
            <ac:spMk id="31" creationId="{CDA91277-941A-42AA-AA70-9A1CD8744BA6}"/>
          </ac:spMkLst>
        </pc:spChg>
        <pc:spChg chg="add mod">
          <ac:chgData name="Nikolaj Juhl Hansen" userId="c2712776-a827-4bea-a998-d7f17e3b65c2" providerId="ADAL" clId="{FC711B93-2163-4EB9-AE37-A00FC764B489}" dt="2021-06-25T05:54:14.347" v="10869" actId="2711"/>
          <ac:spMkLst>
            <pc:docMk/>
            <pc:sldMk cId="1230692461" sldId="452"/>
            <ac:spMk id="32" creationId="{1C14A9F1-8B57-4517-A9A3-956D8BA0906A}"/>
          </ac:spMkLst>
        </pc:spChg>
      </pc:sldChg>
      <pc:sldChg chg="addSp delSp modSp add mod ord">
        <pc:chgData name="Nikolaj Juhl Hansen" userId="c2712776-a827-4bea-a998-d7f17e3b65c2" providerId="ADAL" clId="{FC711B93-2163-4EB9-AE37-A00FC764B489}" dt="2021-06-25T05:51:44.799" v="10857" actId="1076"/>
        <pc:sldMkLst>
          <pc:docMk/>
          <pc:sldMk cId="1634463667" sldId="453"/>
        </pc:sldMkLst>
        <pc:spChg chg="mod">
          <ac:chgData name="Nikolaj Juhl Hansen" userId="c2712776-a827-4bea-a998-d7f17e3b65c2" providerId="ADAL" clId="{FC711B93-2163-4EB9-AE37-A00FC764B489}" dt="2021-06-24T12:05:04.617" v="3755" actId="20577"/>
          <ac:spMkLst>
            <pc:docMk/>
            <pc:sldMk cId="1634463667" sldId="453"/>
            <ac:spMk id="2" creationId="{526382DA-F77C-6C44-9FC4-3801A2DDD378}"/>
          </ac:spMkLst>
        </pc:spChg>
        <pc:spChg chg="del">
          <ac:chgData name="Nikolaj Juhl Hansen" userId="c2712776-a827-4bea-a998-d7f17e3b65c2" providerId="ADAL" clId="{FC711B93-2163-4EB9-AE37-A00FC764B489}" dt="2021-06-24T12:05:12.375" v="3756" actId="21"/>
          <ac:spMkLst>
            <pc:docMk/>
            <pc:sldMk cId="1634463667" sldId="453"/>
            <ac:spMk id="3" creationId="{8B37AC10-7986-644E-8B44-7169D5E6228A}"/>
          </ac:spMkLst>
        </pc:spChg>
        <pc:spChg chg="add del mod">
          <ac:chgData name="Nikolaj Juhl Hansen" userId="c2712776-a827-4bea-a998-d7f17e3b65c2" providerId="ADAL" clId="{FC711B93-2163-4EB9-AE37-A00FC764B489}" dt="2021-06-24T12:05:59.079" v="3764" actId="21"/>
          <ac:spMkLst>
            <pc:docMk/>
            <pc:sldMk cId="1634463667" sldId="453"/>
            <ac:spMk id="5" creationId="{863B5E34-B7A5-47A4-8D03-2D785ACBE3D0}"/>
          </ac:spMkLst>
        </pc:spChg>
        <pc:spChg chg="mod">
          <ac:chgData name="Nikolaj Juhl Hansen" userId="c2712776-a827-4bea-a998-d7f17e3b65c2" providerId="ADAL" clId="{FC711B93-2163-4EB9-AE37-A00FC764B489}" dt="2021-06-25T05:51:04.954" v="10851" actId="1076"/>
          <ac:spMkLst>
            <pc:docMk/>
            <pc:sldMk cId="1634463667" sldId="453"/>
            <ac:spMk id="6" creationId="{596C8965-12D1-3D4A-BB7E-24BDC11B6407}"/>
          </ac:spMkLst>
        </pc:spChg>
        <pc:spChg chg="del mod">
          <ac:chgData name="Nikolaj Juhl Hansen" userId="c2712776-a827-4bea-a998-d7f17e3b65c2" providerId="ADAL" clId="{FC711B93-2163-4EB9-AE37-A00FC764B489}" dt="2021-06-24T12:06:13.703" v="3767" actId="21"/>
          <ac:spMkLst>
            <pc:docMk/>
            <pc:sldMk cId="1634463667" sldId="453"/>
            <ac:spMk id="7" creationId="{41DB18B5-460B-2544-9F3D-5D7C1342CD17}"/>
          </ac:spMkLst>
        </pc:spChg>
        <pc:spChg chg="mod">
          <ac:chgData name="Nikolaj Juhl Hansen" userId="c2712776-a827-4bea-a998-d7f17e3b65c2" providerId="ADAL" clId="{FC711B93-2163-4EB9-AE37-A00FC764B489}" dt="2021-06-25T05:51:07.945" v="10852" actId="1076"/>
          <ac:spMkLst>
            <pc:docMk/>
            <pc:sldMk cId="1634463667" sldId="453"/>
            <ac:spMk id="8" creationId="{45A5705A-080F-3B42-AF0A-596782E6B73E}"/>
          </ac:spMkLst>
        </pc:spChg>
        <pc:spChg chg="mod">
          <ac:chgData name="Nikolaj Juhl Hansen" userId="c2712776-a827-4bea-a998-d7f17e3b65c2" providerId="ADAL" clId="{FC711B93-2163-4EB9-AE37-A00FC764B489}" dt="2021-06-24T12:05:21.101" v="3758" actId="14100"/>
          <ac:spMkLst>
            <pc:docMk/>
            <pc:sldMk cId="1634463667" sldId="453"/>
            <ac:spMk id="9" creationId="{7F2AB1F3-77F8-7048-8841-659313FAB0CD}"/>
          </ac:spMkLst>
        </pc:spChg>
        <pc:spChg chg="del">
          <ac:chgData name="Nikolaj Juhl Hansen" userId="c2712776-a827-4bea-a998-d7f17e3b65c2" providerId="ADAL" clId="{FC711B93-2163-4EB9-AE37-A00FC764B489}" dt="2021-06-24T12:07:32.070" v="3807" actId="21"/>
          <ac:spMkLst>
            <pc:docMk/>
            <pc:sldMk cId="1634463667" sldId="453"/>
            <ac:spMk id="15" creationId="{F4C03570-7B7C-47AA-A2CB-64492F7AFE0D}"/>
          </ac:spMkLst>
        </pc:spChg>
        <pc:spChg chg="mod">
          <ac:chgData name="Nikolaj Juhl Hansen" userId="c2712776-a827-4bea-a998-d7f17e3b65c2" providerId="ADAL" clId="{FC711B93-2163-4EB9-AE37-A00FC764B489}" dt="2021-06-25T05:51:24.304" v="10854" actId="1076"/>
          <ac:spMkLst>
            <pc:docMk/>
            <pc:sldMk cId="1634463667" sldId="453"/>
            <ac:spMk id="16" creationId="{7117DE2A-5FAB-404A-90E6-305F5FA28B5C}"/>
          </ac:spMkLst>
        </pc:spChg>
        <pc:spChg chg="mod">
          <ac:chgData name="Nikolaj Juhl Hansen" userId="c2712776-a827-4bea-a998-d7f17e3b65c2" providerId="ADAL" clId="{FC711B93-2163-4EB9-AE37-A00FC764B489}" dt="2021-06-25T05:51:40.493" v="10856" actId="1076"/>
          <ac:spMkLst>
            <pc:docMk/>
            <pc:sldMk cId="1634463667" sldId="453"/>
            <ac:spMk id="17" creationId="{F0599E42-0BF7-49BD-A67B-C6F87A9AADF7}"/>
          </ac:spMkLst>
        </pc:spChg>
        <pc:spChg chg="del">
          <ac:chgData name="Nikolaj Juhl Hansen" userId="c2712776-a827-4bea-a998-d7f17e3b65c2" providerId="ADAL" clId="{FC711B93-2163-4EB9-AE37-A00FC764B489}" dt="2021-06-24T12:09:02.192" v="3828" actId="21"/>
          <ac:spMkLst>
            <pc:docMk/>
            <pc:sldMk cId="1634463667" sldId="453"/>
            <ac:spMk id="18" creationId="{3B8CFE20-DE35-4455-AF16-A23F45F9F55A}"/>
          </ac:spMkLst>
        </pc:spChg>
        <pc:spChg chg="mod">
          <ac:chgData name="Nikolaj Juhl Hansen" userId="c2712776-a827-4bea-a998-d7f17e3b65c2" providerId="ADAL" clId="{FC711B93-2163-4EB9-AE37-A00FC764B489}" dt="2021-06-25T05:51:44.799" v="10857" actId="1076"/>
          <ac:spMkLst>
            <pc:docMk/>
            <pc:sldMk cId="1634463667" sldId="453"/>
            <ac:spMk id="19" creationId="{6B1665CA-136E-4970-A800-E171F9DAE0E2}"/>
          </ac:spMkLst>
        </pc:spChg>
      </pc:sldChg>
      <pc:sldChg chg="add del">
        <pc:chgData name="Nikolaj Juhl Hansen" userId="c2712776-a827-4bea-a998-d7f17e3b65c2" providerId="ADAL" clId="{FC711B93-2163-4EB9-AE37-A00FC764B489}" dt="2021-06-24T12:16:21.634" v="3968"/>
        <pc:sldMkLst>
          <pc:docMk/>
          <pc:sldMk cId="1739176307" sldId="454"/>
        </pc:sldMkLst>
      </pc:sldChg>
      <pc:sldChg chg="modSp add mod ord">
        <pc:chgData name="Nikolaj Juhl Hansen" userId="c2712776-a827-4bea-a998-d7f17e3b65c2" providerId="ADAL" clId="{FC711B93-2163-4EB9-AE37-A00FC764B489}" dt="2021-06-25T05:52:49.537" v="10859" actId="2711"/>
        <pc:sldMkLst>
          <pc:docMk/>
          <pc:sldMk cId="2749915115" sldId="454"/>
        </pc:sldMkLst>
        <pc:spChg chg="mod">
          <ac:chgData name="Nikolaj Juhl Hansen" userId="c2712776-a827-4bea-a998-d7f17e3b65c2" providerId="ADAL" clId="{FC711B93-2163-4EB9-AE37-A00FC764B489}" dt="2021-06-25T05:52:49.537" v="10859" actId="2711"/>
          <ac:spMkLst>
            <pc:docMk/>
            <pc:sldMk cId="2749915115" sldId="454"/>
            <ac:spMk id="6" creationId="{596C8965-12D1-3D4A-BB7E-24BDC11B6407}"/>
          </ac:spMkLst>
        </pc:spChg>
        <pc:spChg chg="mod">
          <ac:chgData name="Nikolaj Juhl Hansen" userId="c2712776-a827-4bea-a998-d7f17e3b65c2" providerId="ADAL" clId="{FC711B93-2163-4EB9-AE37-A00FC764B489}" dt="2021-06-25T05:52:49.537" v="10859" actId="2711"/>
          <ac:spMkLst>
            <pc:docMk/>
            <pc:sldMk cId="2749915115" sldId="454"/>
            <ac:spMk id="8" creationId="{45A5705A-080F-3B42-AF0A-596782E6B73E}"/>
          </ac:spMkLst>
        </pc:spChg>
        <pc:spChg chg="mod">
          <ac:chgData name="Nikolaj Juhl Hansen" userId="c2712776-a827-4bea-a998-d7f17e3b65c2" providerId="ADAL" clId="{FC711B93-2163-4EB9-AE37-A00FC764B489}" dt="2021-06-25T05:52:49.537" v="10859" actId="2711"/>
          <ac:spMkLst>
            <pc:docMk/>
            <pc:sldMk cId="2749915115" sldId="454"/>
            <ac:spMk id="9" creationId="{7F2AB1F3-77F8-7048-8841-659313FAB0CD}"/>
          </ac:spMkLst>
        </pc:spChg>
        <pc:spChg chg="mod">
          <ac:chgData name="Nikolaj Juhl Hansen" userId="c2712776-a827-4bea-a998-d7f17e3b65c2" providerId="ADAL" clId="{FC711B93-2163-4EB9-AE37-A00FC764B489}" dt="2021-06-25T05:52:49.537" v="10859" actId="2711"/>
          <ac:spMkLst>
            <pc:docMk/>
            <pc:sldMk cId="2749915115" sldId="454"/>
            <ac:spMk id="16" creationId="{7117DE2A-5FAB-404A-90E6-305F5FA28B5C}"/>
          </ac:spMkLst>
        </pc:spChg>
        <pc:spChg chg="mod">
          <ac:chgData name="Nikolaj Juhl Hansen" userId="c2712776-a827-4bea-a998-d7f17e3b65c2" providerId="ADAL" clId="{FC711B93-2163-4EB9-AE37-A00FC764B489}" dt="2021-06-25T05:52:49.537" v="10859" actId="2711"/>
          <ac:spMkLst>
            <pc:docMk/>
            <pc:sldMk cId="2749915115" sldId="454"/>
            <ac:spMk id="17" creationId="{F0599E42-0BF7-49BD-A67B-C6F87A9AADF7}"/>
          </ac:spMkLst>
        </pc:spChg>
        <pc:spChg chg="mod">
          <ac:chgData name="Nikolaj Juhl Hansen" userId="c2712776-a827-4bea-a998-d7f17e3b65c2" providerId="ADAL" clId="{FC711B93-2163-4EB9-AE37-A00FC764B489}" dt="2021-06-25T05:52:49.537" v="10859" actId="2711"/>
          <ac:spMkLst>
            <pc:docMk/>
            <pc:sldMk cId="2749915115" sldId="454"/>
            <ac:spMk id="20" creationId="{99B03F27-3A0B-479E-A96C-404A30106AF1}"/>
          </ac:spMkLst>
        </pc:spChg>
        <pc:spChg chg="mod">
          <ac:chgData name="Nikolaj Juhl Hansen" userId="c2712776-a827-4bea-a998-d7f17e3b65c2" providerId="ADAL" clId="{FC711B93-2163-4EB9-AE37-A00FC764B489}" dt="2021-06-25T05:52:49.537" v="10859" actId="2711"/>
          <ac:spMkLst>
            <pc:docMk/>
            <pc:sldMk cId="2749915115" sldId="454"/>
            <ac:spMk id="21" creationId="{17D9FE7D-92D9-4564-96AC-8EA2F51EA13A}"/>
          </ac:spMkLst>
        </pc:spChg>
        <pc:spChg chg="mod">
          <ac:chgData name="Nikolaj Juhl Hansen" userId="c2712776-a827-4bea-a998-d7f17e3b65c2" providerId="ADAL" clId="{FC711B93-2163-4EB9-AE37-A00FC764B489}" dt="2021-06-25T05:52:49.537" v="10859" actId="2711"/>
          <ac:spMkLst>
            <pc:docMk/>
            <pc:sldMk cId="2749915115" sldId="454"/>
            <ac:spMk id="22" creationId="{F07855C2-07C6-45AA-B2CB-FA251A29BC78}"/>
          </ac:spMkLst>
        </pc:spChg>
        <pc:spChg chg="mod">
          <ac:chgData name="Nikolaj Juhl Hansen" userId="c2712776-a827-4bea-a998-d7f17e3b65c2" providerId="ADAL" clId="{FC711B93-2163-4EB9-AE37-A00FC764B489}" dt="2021-06-25T05:52:49.537" v="10859" actId="2711"/>
          <ac:spMkLst>
            <pc:docMk/>
            <pc:sldMk cId="2749915115" sldId="454"/>
            <ac:spMk id="25" creationId="{FCBEFD51-5F37-4D03-A172-7F478A16C71D}"/>
          </ac:spMkLst>
        </pc:spChg>
        <pc:spChg chg="mod">
          <ac:chgData name="Nikolaj Juhl Hansen" userId="c2712776-a827-4bea-a998-d7f17e3b65c2" providerId="ADAL" clId="{FC711B93-2163-4EB9-AE37-A00FC764B489}" dt="2021-06-25T05:52:49.537" v="10859" actId="2711"/>
          <ac:spMkLst>
            <pc:docMk/>
            <pc:sldMk cId="2749915115" sldId="454"/>
            <ac:spMk id="26" creationId="{1E8AE753-731A-443F-93DC-FA7B878AAAB2}"/>
          </ac:spMkLst>
        </pc:spChg>
        <pc:spChg chg="mod">
          <ac:chgData name="Nikolaj Juhl Hansen" userId="c2712776-a827-4bea-a998-d7f17e3b65c2" providerId="ADAL" clId="{FC711B93-2163-4EB9-AE37-A00FC764B489}" dt="2021-06-25T05:52:49.537" v="10859" actId="2711"/>
          <ac:spMkLst>
            <pc:docMk/>
            <pc:sldMk cId="2749915115" sldId="454"/>
            <ac:spMk id="30" creationId="{0A807C5C-E0C4-4639-8659-69F2EF7A3CDA}"/>
          </ac:spMkLst>
        </pc:spChg>
        <pc:spChg chg="mod">
          <ac:chgData name="Nikolaj Juhl Hansen" userId="c2712776-a827-4bea-a998-d7f17e3b65c2" providerId="ADAL" clId="{FC711B93-2163-4EB9-AE37-A00FC764B489}" dt="2021-06-25T05:52:49.537" v="10859" actId="2711"/>
          <ac:spMkLst>
            <pc:docMk/>
            <pc:sldMk cId="2749915115" sldId="454"/>
            <ac:spMk id="31" creationId="{60FDD4A3-AA53-4E5B-A5BD-02DB245B33DA}"/>
          </ac:spMkLst>
        </pc:spChg>
      </pc:sldChg>
      <pc:sldChg chg="modSp add del mod">
        <pc:chgData name="Nikolaj Juhl Hansen" userId="c2712776-a827-4bea-a998-d7f17e3b65c2" providerId="ADAL" clId="{FC711B93-2163-4EB9-AE37-A00FC764B489}" dt="2021-06-24T12:20:59.346" v="4047" actId="47"/>
        <pc:sldMkLst>
          <pc:docMk/>
          <pc:sldMk cId="647770547" sldId="455"/>
        </pc:sldMkLst>
        <pc:spChg chg="mod">
          <ac:chgData name="Nikolaj Juhl Hansen" userId="c2712776-a827-4bea-a998-d7f17e3b65c2" providerId="ADAL" clId="{FC711B93-2163-4EB9-AE37-A00FC764B489}" dt="2021-06-24T12:20:22.354" v="4042" actId="1076"/>
          <ac:spMkLst>
            <pc:docMk/>
            <pc:sldMk cId="647770547" sldId="455"/>
            <ac:spMk id="20" creationId="{99B03F27-3A0B-479E-A96C-404A30106AF1}"/>
          </ac:spMkLst>
        </pc:spChg>
        <pc:spChg chg="mod">
          <ac:chgData name="Nikolaj Juhl Hansen" userId="c2712776-a827-4bea-a998-d7f17e3b65c2" providerId="ADAL" clId="{FC711B93-2163-4EB9-AE37-A00FC764B489}" dt="2021-06-24T12:20:47.208" v="4045"/>
          <ac:spMkLst>
            <pc:docMk/>
            <pc:sldMk cId="647770547" sldId="455"/>
            <ac:spMk id="25" creationId="{FCBEFD51-5F37-4D03-A172-7F478A16C71D}"/>
          </ac:spMkLst>
        </pc:spChg>
      </pc:sldChg>
      <pc:sldChg chg="addSp modSp add mod">
        <pc:chgData name="Nikolaj Juhl Hansen" userId="c2712776-a827-4bea-a998-d7f17e3b65c2" providerId="ADAL" clId="{FC711B93-2163-4EB9-AE37-A00FC764B489}" dt="2021-06-24T13:24:40.148" v="5638" actId="1076"/>
        <pc:sldMkLst>
          <pc:docMk/>
          <pc:sldMk cId="2089906551" sldId="455"/>
        </pc:sldMkLst>
        <pc:spChg chg="mod">
          <ac:chgData name="Nikolaj Juhl Hansen" userId="c2712776-a827-4bea-a998-d7f17e3b65c2" providerId="ADAL" clId="{FC711B93-2163-4EB9-AE37-A00FC764B489}" dt="2021-06-24T13:20:34.248" v="5530" actId="20577"/>
          <ac:spMkLst>
            <pc:docMk/>
            <pc:sldMk cId="2089906551" sldId="455"/>
            <ac:spMk id="4" creationId="{78E27460-47A8-446A-8833-80C3993AC3E1}"/>
          </ac:spMkLst>
        </pc:spChg>
        <pc:spChg chg="add mod">
          <ac:chgData name="Nikolaj Juhl Hansen" userId="c2712776-a827-4bea-a998-d7f17e3b65c2" providerId="ADAL" clId="{FC711B93-2163-4EB9-AE37-A00FC764B489}" dt="2021-06-24T13:22:12.430" v="5604" actId="20577"/>
          <ac:spMkLst>
            <pc:docMk/>
            <pc:sldMk cId="2089906551" sldId="455"/>
            <ac:spMk id="11" creationId="{35818D33-9404-41A5-8D85-33BA5714C97A}"/>
          </ac:spMkLst>
        </pc:spChg>
        <pc:spChg chg="mod">
          <ac:chgData name="Nikolaj Juhl Hansen" userId="c2712776-a827-4bea-a998-d7f17e3b65c2" providerId="ADAL" clId="{FC711B93-2163-4EB9-AE37-A00FC764B489}" dt="2021-06-24T13:23:18" v="5615" actId="255"/>
          <ac:spMkLst>
            <pc:docMk/>
            <pc:sldMk cId="2089906551" sldId="455"/>
            <ac:spMk id="14" creationId="{AEB3C601-E259-4C9D-BB42-7E9A91FE1F74}"/>
          </ac:spMkLst>
        </pc:spChg>
        <pc:spChg chg="mod">
          <ac:chgData name="Nikolaj Juhl Hansen" userId="c2712776-a827-4bea-a998-d7f17e3b65c2" providerId="ADAL" clId="{FC711B93-2163-4EB9-AE37-A00FC764B489}" dt="2021-06-24T13:21:11.030" v="5538" actId="14100"/>
          <ac:spMkLst>
            <pc:docMk/>
            <pc:sldMk cId="2089906551" sldId="455"/>
            <ac:spMk id="15" creationId="{83D9D88E-AB01-4959-9F1B-3634399EFF3A}"/>
          </ac:spMkLst>
        </pc:spChg>
        <pc:spChg chg="mod">
          <ac:chgData name="Nikolaj Juhl Hansen" userId="c2712776-a827-4bea-a998-d7f17e3b65c2" providerId="ADAL" clId="{FC711B93-2163-4EB9-AE37-A00FC764B489}" dt="2021-06-24T13:20:47.598" v="5532" actId="1076"/>
          <ac:spMkLst>
            <pc:docMk/>
            <pc:sldMk cId="2089906551" sldId="455"/>
            <ac:spMk id="17" creationId="{224515A2-7C41-4947-ACC1-4AD455DEF5D9}"/>
          </ac:spMkLst>
        </pc:spChg>
        <pc:spChg chg="mod">
          <ac:chgData name="Nikolaj Juhl Hansen" userId="c2712776-a827-4bea-a998-d7f17e3b65c2" providerId="ADAL" clId="{FC711B93-2163-4EB9-AE37-A00FC764B489}" dt="2021-06-24T13:23:36.297" v="5621" actId="1076"/>
          <ac:spMkLst>
            <pc:docMk/>
            <pc:sldMk cId="2089906551" sldId="455"/>
            <ac:spMk id="18" creationId="{D2EDDFFE-61CA-46C9-B063-559C7068FE7B}"/>
          </ac:spMkLst>
        </pc:spChg>
        <pc:spChg chg="mod">
          <ac:chgData name="Nikolaj Juhl Hansen" userId="c2712776-a827-4bea-a998-d7f17e3b65c2" providerId="ADAL" clId="{FC711B93-2163-4EB9-AE37-A00FC764B489}" dt="2021-06-24T13:24:40.148" v="5638" actId="1076"/>
          <ac:spMkLst>
            <pc:docMk/>
            <pc:sldMk cId="2089906551" sldId="455"/>
            <ac:spMk id="22" creationId="{EA19AE2F-4E3C-45A9-B8A8-6D2B94C34FE7}"/>
          </ac:spMkLst>
        </pc:spChg>
        <pc:grpChg chg="mod">
          <ac:chgData name="Nikolaj Juhl Hansen" userId="c2712776-a827-4bea-a998-d7f17e3b65c2" providerId="ADAL" clId="{FC711B93-2163-4EB9-AE37-A00FC764B489}" dt="2021-06-24T13:21:00.270" v="5536" actId="14100"/>
          <ac:grpSpMkLst>
            <pc:docMk/>
            <pc:sldMk cId="2089906551" sldId="455"/>
            <ac:grpSpMk id="12" creationId="{C1541F7A-A0AD-406E-86DD-00E97D4480D9}"/>
          </ac:grpSpMkLst>
        </pc:grpChg>
        <pc:grpChg chg="mod">
          <ac:chgData name="Nikolaj Juhl Hansen" userId="c2712776-a827-4bea-a998-d7f17e3b65c2" providerId="ADAL" clId="{FC711B93-2163-4EB9-AE37-A00FC764B489}" dt="2021-06-24T13:21:04.170" v="5537" actId="14100"/>
          <ac:grpSpMkLst>
            <pc:docMk/>
            <pc:sldMk cId="2089906551" sldId="455"/>
            <ac:grpSpMk id="16" creationId="{9B95D911-21CB-4874-A2E1-5C991B70D1F6}"/>
          </ac:grpSpMkLst>
        </pc:grpChg>
      </pc:sldChg>
      <pc:sldChg chg="delSp modSp add mod ord">
        <pc:chgData name="Nikolaj Juhl Hansen" userId="c2712776-a827-4bea-a998-d7f17e3b65c2" providerId="ADAL" clId="{FC711B93-2163-4EB9-AE37-A00FC764B489}" dt="2021-06-24T16:08:16.712" v="7524"/>
        <pc:sldMkLst>
          <pc:docMk/>
          <pc:sldMk cId="2567822932" sldId="456"/>
        </pc:sldMkLst>
        <pc:spChg chg="mod">
          <ac:chgData name="Nikolaj Juhl Hansen" userId="c2712776-a827-4bea-a998-d7f17e3b65c2" providerId="ADAL" clId="{FC711B93-2163-4EB9-AE37-A00FC764B489}" dt="2021-06-24T15:49:14.537" v="6409" actId="20577"/>
          <ac:spMkLst>
            <pc:docMk/>
            <pc:sldMk cId="2567822932" sldId="456"/>
            <ac:spMk id="4" creationId="{78E27460-47A8-446A-8833-80C3993AC3E1}"/>
          </ac:spMkLst>
        </pc:spChg>
        <pc:spChg chg="mod">
          <ac:chgData name="Nikolaj Juhl Hansen" userId="c2712776-a827-4bea-a998-d7f17e3b65c2" providerId="ADAL" clId="{FC711B93-2163-4EB9-AE37-A00FC764B489}" dt="2021-06-24T15:51:18.566" v="6485" actId="1076"/>
          <ac:spMkLst>
            <pc:docMk/>
            <pc:sldMk cId="2567822932" sldId="456"/>
            <ac:spMk id="14" creationId="{AEB3C601-E259-4C9D-BB42-7E9A91FE1F74}"/>
          </ac:spMkLst>
        </pc:spChg>
        <pc:spChg chg="mod">
          <ac:chgData name="Nikolaj Juhl Hansen" userId="c2712776-a827-4bea-a998-d7f17e3b65c2" providerId="ADAL" clId="{FC711B93-2163-4EB9-AE37-A00FC764B489}" dt="2021-06-24T15:52:43.766" v="6499" actId="14100"/>
          <ac:spMkLst>
            <pc:docMk/>
            <pc:sldMk cId="2567822932" sldId="456"/>
            <ac:spMk id="15" creationId="{83D9D88E-AB01-4959-9F1B-3634399EFF3A}"/>
          </ac:spMkLst>
        </pc:spChg>
        <pc:spChg chg="mod">
          <ac:chgData name="Nikolaj Juhl Hansen" userId="c2712776-a827-4bea-a998-d7f17e3b65c2" providerId="ADAL" clId="{FC711B93-2163-4EB9-AE37-A00FC764B489}" dt="2021-06-24T15:52:29.233" v="6498" actId="1076"/>
          <ac:spMkLst>
            <pc:docMk/>
            <pc:sldMk cId="2567822932" sldId="456"/>
            <ac:spMk id="22" creationId="{EA19AE2F-4E3C-45A9-B8A8-6D2B94C34FE7}"/>
          </ac:spMkLst>
        </pc:spChg>
        <pc:grpChg chg="mod">
          <ac:chgData name="Nikolaj Juhl Hansen" userId="c2712776-a827-4bea-a998-d7f17e3b65c2" providerId="ADAL" clId="{FC711B93-2163-4EB9-AE37-A00FC764B489}" dt="2021-06-24T15:50:46.705" v="6459" actId="14100"/>
          <ac:grpSpMkLst>
            <pc:docMk/>
            <pc:sldMk cId="2567822932" sldId="456"/>
            <ac:grpSpMk id="12" creationId="{C1541F7A-A0AD-406E-86DD-00E97D4480D9}"/>
          </ac:grpSpMkLst>
        </pc:grpChg>
        <pc:grpChg chg="del">
          <ac:chgData name="Nikolaj Juhl Hansen" userId="c2712776-a827-4bea-a998-d7f17e3b65c2" providerId="ADAL" clId="{FC711B93-2163-4EB9-AE37-A00FC764B489}" dt="2021-06-24T15:48:30.150" v="6343" actId="21"/>
          <ac:grpSpMkLst>
            <pc:docMk/>
            <pc:sldMk cId="2567822932" sldId="456"/>
            <ac:grpSpMk id="16" creationId="{9B95D911-21CB-4874-A2E1-5C991B70D1F6}"/>
          </ac:grpSpMkLst>
        </pc:grpChg>
      </pc:sldChg>
      <pc:sldChg chg="add del">
        <pc:chgData name="Nikolaj Juhl Hansen" userId="c2712776-a827-4bea-a998-d7f17e3b65c2" providerId="ADAL" clId="{FC711B93-2163-4EB9-AE37-A00FC764B489}" dt="2021-06-24T17:32:23.656" v="9397" actId="47"/>
        <pc:sldMkLst>
          <pc:docMk/>
          <pc:sldMk cId="1448750671" sldId="457"/>
        </pc:sldMkLst>
      </pc:sldChg>
      <pc:sldChg chg="add del">
        <pc:chgData name="Nikolaj Juhl Hansen" userId="c2712776-a827-4bea-a998-d7f17e3b65c2" providerId="ADAL" clId="{FC711B93-2163-4EB9-AE37-A00FC764B489}" dt="2021-06-24T17:32:23.656" v="9397" actId="47"/>
        <pc:sldMkLst>
          <pc:docMk/>
          <pc:sldMk cId="3948406180" sldId="458"/>
        </pc:sldMkLst>
      </pc:sldChg>
      <pc:sldChg chg="add del">
        <pc:chgData name="Nikolaj Juhl Hansen" userId="c2712776-a827-4bea-a998-d7f17e3b65c2" providerId="ADAL" clId="{FC711B93-2163-4EB9-AE37-A00FC764B489}" dt="2021-06-24T17:32:23.656" v="9397" actId="47"/>
        <pc:sldMkLst>
          <pc:docMk/>
          <pc:sldMk cId="3998994599" sldId="459"/>
        </pc:sldMkLst>
      </pc:sldChg>
      <pc:sldChg chg="addSp delSp modSp add mod">
        <pc:chgData name="Nikolaj Juhl Hansen" userId="c2712776-a827-4bea-a998-d7f17e3b65c2" providerId="ADAL" clId="{FC711B93-2163-4EB9-AE37-A00FC764B489}" dt="2021-06-24T16:19:38.741" v="8026" actId="20577"/>
        <pc:sldMkLst>
          <pc:docMk/>
          <pc:sldMk cId="3967029469" sldId="460"/>
        </pc:sldMkLst>
        <pc:spChg chg="mod">
          <ac:chgData name="Nikolaj Juhl Hansen" userId="c2712776-a827-4bea-a998-d7f17e3b65c2" providerId="ADAL" clId="{FC711B93-2163-4EB9-AE37-A00FC764B489}" dt="2021-06-24T13:00:15.386" v="5084" actId="1076"/>
          <ac:spMkLst>
            <pc:docMk/>
            <pc:sldMk cId="3967029469" sldId="460"/>
            <ac:spMk id="2" creationId="{526382DA-F77C-6C44-9FC4-3801A2DDD378}"/>
          </ac:spMkLst>
        </pc:spChg>
        <pc:spChg chg="mod">
          <ac:chgData name="Nikolaj Juhl Hansen" userId="c2712776-a827-4bea-a998-d7f17e3b65c2" providerId="ADAL" clId="{FC711B93-2163-4EB9-AE37-A00FC764B489}" dt="2021-06-24T16:19:38.741" v="8026" actId="20577"/>
          <ac:spMkLst>
            <pc:docMk/>
            <pc:sldMk cId="3967029469" sldId="460"/>
            <ac:spMk id="3" creationId="{8B37AC10-7986-644E-8B44-7169D5E6228A}"/>
          </ac:spMkLst>
        </pc:spChg>
        <pc:spChg chg="mod">
          <ac:chgData name="Nikolaj Juhl Hansen" userId="c2712776-a827-4bea-a998-d7f17e3b65c2" providerId="ADAL" clId="{FC711B93-2163-4EB9-AE37-A00FC764B489}" dt="2021-06-24T13:03:39.649" v="5188" actId="1076"/>
          <ac:spMkLst>
            <pc:docMk/>
            <pc:sldMk cId="3967029469" sldId="460"/>
            <ac:spMk id="6" creationId="{596C8965-12D1-3D4A-BB7E-24BDC11B6407}"/>
          </ac:spMkLst>
        </pc:spChg>
        <pc:spChg chg="mod">
          <ac:chgData name="Nikolaj Juhl Hansen" userId="c2712776-a827-4bea-a998-d7f17e3b65c2" providerId="ADAL" clId="{FC711B93-2163-4EB9-AE37-A00FC764B489}" dt="2021-06-24T13:02:58.275" v="5170" actId="14100"/>
          <ac:spMkLst>
            <pc:docMk/>
            <pc:sldMk cId="3967029469" sldId="460"/>
            <ac:spMk id="7" creationId="{41DB18B5-460B-2544-9F3D-5D7C1342CD17}"/>
          </ac:spMkLst>
        </pc:spChg>
        <pc:spChg chg="del">
          <ac:chgData name="Nikolaj Juhl Hansen" userId="c2712776-a827-4bea-a998-d7f17e3b65c2" providerId="ADAL" clId="{FC711B93-2163-4EB9-AE37-A00FC764B489}" dt="2021-06-24T13:05:11.105" v="5231" actId="21"/>
          <ac:spMkLst>
            <pc:docMk/>
            <pc:sldMk cId="3967029469" sldId="460"/>
            <ac:spMk id="8" creationId="{45A5705A-080F-3B42-AF0A-596782E6B73E}"/>
          </ac:spMkLst>
        </pc:spChg>
        <pc:spChg chg="mod">
          <ac:chgData name="Nikolaj Juhl Hansen" userId="c2712776-a827-4bea-a998-d7f17e3b65c2" providerId="ADAL" clId="{FC711B93-2163-4EB9-AE37-A00FC764B489}" dt="2021-06-24T13:02:36.949" v="5162" actId="14100"/>
          <ac:spMkLst>
            <pc:docMk/>
            <pc:sldMk cId="3967029469" sldId="460"/>
            <ac:spMk id="9" creationId="{7F2AB1F3-77F8-7048-8841-659313FAB0CD}"/>
          </ac:spMkLst>
        </pc:spChg>
        <pc:spChg chg="add mod">
          <ac:chgData name="Nikolaj Juhl Hansen" userId="c2712776-a827-4bea-a998-d7f17e3b65c2" providerId="ADAL" clId="{FC711B93-2163-4EB9-AE37-A00FC764B489}" dt="2021-06-24T13:02:13.925" v="5158" actId="1076"/>
          <ac:spMkLst>
            <pc:docMk/>
            <pc:sldMk cId="3967029469" sldId="460"/>
            <ac:spMk id="13" creationId="{FA353EF5-1A79-4A4B-A89C-326665867B33}"/>
          </ac:spMkLst>
        </pc:spChg>
        <pc:spChg chg="add mod">
          <ac:chgData name="Nikolaj Juhl Hansen" userId="c2712776-a827-4bea-a998-d7f17e3b65c2" providerId="ADAL" clId="{FC711B93-2163-4EB9-AE37-A00FC764B489}" dt="2021-06-24T13:02:07.850" v="5156" actId="1076"/>
          <ac:spMkLst>
            <pc:docMk/>
            <pc:sldMk cId="3967029469" sldId="460"/>
            <ac:spMk id="14" creationId="{401FD466-7417-4251-A2D8-DAC1AABC5212}"/>
          </ac:spMkLst>
        </pc:spChg>
        <pc:spChg chg="del">
          <ac:chgData name="Nikolaj Juhl Hansen" userId="c2712776-a827-4bea-a998-d7f17e3b65c2" providerId="ADAL" clId="{FC711B93-2163-4EB9-AE37-A00FC764B489}" dt="2021-06-24T13:00:46.780" v="5093" actId="478"/>
          <ac:spMkLst>
            <pc:docMk/>
            <pc:sldMk cId="3967029469" sldId="460"/>
            <ac:spMk id="17" creationId="{F0599E42-0BF7-49BD-A67B-C6F87A9AADF7}"/>
          </ac:spMkLst>
        </pc:spChg>
        <pc:spChg chg="del">
          <ac:chgData name="Nikolaj Juhl Hansen" userId="c2712776-a827-4bea-a998-d7f17e3b65c2" providerId="ADAL" clId="{FC711B93-2163-4EB9-AE37-A00FC764B489}" dt="2021-06-24T13:05:01.897" v="5229" actId="21"/>
          <ac:spMkLst>
            <pc:docMk/>
            <pc:sldMk cId="3967029469" sldId="460"/>
            <ac:spMk id="18" creationId="{3B8CFE20-DE35-4455-AF16-A23F45F9F55A}"/>
          </ac:spMkLst>
        </pc:spChg>
        <pc:spChg chg="del">
          <ac:chgData name="Nikolaj Juhl Hansen" userId="c2712776-a827-4bea-a998-d7f17e3b65c2" providerId="ADAL" clId="{FC711B93-2163-4EB9-AE37-A00FC764B489}" dt="2021-06-24T13:05:06.619" v="5230" actId="21"/>
          <ac:spMkLst>
            <pc:docMk/>
            <pc:sldMk cId="3967029469" sldId="460"/>
            <ac:spMk id="19" creationId="{6B1665CA-136E-4970-A800-E171F9DAE0E2}"/>
          </ac:spMkLst>
        </pc:spChg>
        <pc:spChg chg="add mod">
          <ac:chgData name="Nikolaj Juhl Hansen" userId="c2712776-a827-4bea-a998-d7f17e3b65c2" providerId="ADAL" clId="{FC711B93-2163-4EB9-AE37-A00FC764B489}" dt="2021-06-24T13:02:25.289" v="5161" actId="1076"/>
          <ac:spMkLst>
            <pc:docMk/>
            <pc:sldMk cId="3967029469" sldId="460"/>
            <ac:spMk id="20" creationId="{056DFC5C-2860-4C03-9457-F8CD3707655E}"/>
          </ac:spMkLst>
        </pc:spChg>
        <pc:spChg chg="add mod">
          <ac:chgData name="Nikolaj Juhl Hansen" userId="c2712776-a827-4bea-a998-d7f17e3b65c2" providerId="ADAL" clId="{FC711B93-2163-4EB9-AE37-A00FC764B489}" dt="2021-06-24T13:04:28.482" v="5212" actId="1076"/>
          <ac:spMkLst>
            <pc:docMk/>
            <pc:sldMk cId="3967029469" sldId="460"/>
            <ac:spMk id="21" creationId="{9B61FE7B-2C99-4AD9-86F1-F829985726D1}"/>
          </ac:spMkLst>
        </pc:spChg>
        <pc:spChg chg="add mod">
          <ac:chgData name="Nikolaj Juhl Hansen" userId="c2712776-a827-4bea-a998-d7f17e3b65c2" providerId="ADAL" clId="{FC711B93-2163-4EB9-AE37-A00FC764B489}" dt="2021-06-24T13:03:02.167" v="5171"/>
          <ac:spMkLst>
            <pc:docMk/>
            <pc:sldMk cId="3967029469" sldId="460"/>
            <ac:spMk id="22" creationId="{E30F6C78-813F-4AB4-945E-613A4DEAA36B}"/>
          </ac:spMkLst>
        </pc:spChg>
        <pc:spChg chg="add mod">
          <ac:chgData name="Nikolaj Juhl Hansen" userId="c2712776-a827-4bea-a998-d7f17e3b65c2" providerId="ADAL" clId="{FC711B93-2163-4EB9-AE37-A00FC764B489}" dt="2021-06-24T13:04:15.851" v="5208" actId="1076"/>
          <ac:spMkLst>
            <pc:docMk/>
            <pc:sldMk cId="3967029469" sldId="460"/>
            <ac:spMk id="23" creationId="{C18EB78A-70B2-49BD-8AD0-9B92C9E678CF}"/>
          </ac:spMkLst>
        </pc:spChg>
        <pc:spChg chg="add mod">
          <ac:chgData name="Nikolaj Juhl Hansen" userId="c2712776-a827-4bea-a998-d7f17e3b65c2" providerId="ADAL" clId="{FC711B93-2163-4EB9-AE37-A00FC764B489}" dt="2021-06-24T13:05:35.961" v="5232" actId="1076"/>
          <ac:spMkLst>
            <pc:docMk/>
            <pc:sldMk cId="3967029469" sldId="460"/>
            <ac:spMk id="24" creationId="{7C3A8CB9-7428-4A02-B525-32128BB3C43C}"/>
          </ac:spMkLst>
        </pc:spChg>
        <pc:spChg chg="add del mod">
          <ac:chgData name="Nikolaj Juhl Hansen" userId="c2712776-a827-4bea-a998-d7f17e3b65c2" providerId="ADAL" clId="{FC711B93-2163-4EB9-AE37-A00FC764B489}" dt="2021-06-24T13:04:53.770" v="5227" actId="21"/>
          <ac:spMkLst>
            <pc:docMk/>
            <pc:sldMk cId="3967029469" sldId="460"/>
            <ac:spMk id="25" creationId="{2FD14BC7-9D67-4C06-9C12-BF8CA8D3FD15}"/>
          </ac:spMkLst>
        </pc:spChg>
        <pc:spChg chg="add del mod">
          <ac:chgData name="Nikolaj Juhl Hansen" userId="c2712776-a827-4bea-a998-d7f17e3b65c2" providerId="ADAL" clId="{FC711B93-2163-4EB9-AE37-A00FC764B489}" dt="2021-06-24T13:04:57.505" v="5228" actId="21"/>
          <ac:spMkLst>
            <pc:docMk/>
            <pc:sldMk cId="3967029469" sldId="460"/>
            <ac:spMk id="26" creationId="{83B17127-385A-4E72-B32C-666712BD34E4}"/>
          </ac:spMkLst>
        </pc:spChg>
        <pc:spChg chg="add mod">
          <ac:chgData name="Nikolaj Juhl Hansen" userId="c2712776-a827-4bea-a998-d7f17e3b65c2" providerId="ADAL" clId="{FC711B93-2163-4EB9-AE37-A00FC764B489}" dt="2021-06-24T13:03:33.105" v="5186" actId="1076"/>
          <ac:spMkLst>
            <pc:docMk/>
            <pc:sldMk cId="3967029469" sldId="460"/>
            <ac:spMk id="27" creationId="{1F168A54-5402-4EC7-AD9A-9FF7E4E39844}"/>
          </ac:spMkLst>
        </pc:spChg>
        <pc:spChg chg="add mod">
          <ac:chgData name="Nikolaj Juhl Hansen" userId="c2712776-a827-4bea-a998-d7f17e3b65c2" providerId="ADAL" clId="{FC711B93-2163-4EB9-AE37-A00FC764B489}" dt="2021-06-24T13:04:49.793" v="5226" actId="1076"/>
          <ac:spMkLst>
            <pc:docMk/>
            <pc:sldMk cId="3967029469" sldId="460"/>
            <ac:spMk id="28" creationId="{E005F38A-8E91-47DE-BA69-8206BE682D99}"/>
          </ac:spMkLst>
        </pc:spChg>
        <pc:spChg chg="add mod">
          <ac:chgData name="Nikolaj Juhl Hansen" userId="c2712776-a827-4bea-a998-d7f17e3b65c2" providerId="ADAL" clId="{FC711B93-2163-4EB9-AE37-A00FC764B489}" dt="2021-06-24T13:04:45.492" v="5220" actId="1076"/>
          <ac:spMkLst>
            <pc:docMk/>
            <pc:sldMk cId="3967029469" sldId="460"/>
            <ac:spMk id="29" creationId="{3CE12930-ACD4-4D0C-9427-0312FE8826D0}"/>
          </ac:spMkLst>
        </pc:spChg>
      </pc:sldChg>
      <pc:sldChg chg="modSp add mod">
        <pc:chgData name="Nikolaj Juhl Hansen" userId="c2712776-a827-4bea-a998-d7f17e3b65c2" providerId="ADAL" clId="{FC711B93-2163-4EB9-AE37-A00FC764B489}" dt="2021-06-24T13:07:51.457" v="5276" actId="15"/>
        <pc:sldMkLst>
          <pc:docMk/>
          <pc:sldMk cId="1831724494" sldId="461"/>
        </pc:sldMkLst>
        <pc:spChg chg="mod">
          <ac:chgData name="Nikolaj Juhl Hansen" userId="c2712776-a827-4bea-a998-d7f17e3b65c2" providerId="ADAL" clId="{FC711B93-2163-4EB9-AE37-A00FC764B489}" dt="2021-06-24T13:06:25.885" v="5258" actId="1076"/>
          <ac:spMkLst>
            <pc:docMk/>
            <pc:sldMk cId="1831724494" sldId="461"/>
            <ac:spMk id="2" creationId="{526382DA-F77C-6C44-9FC4-3801A2DDD378}"/>
          </ac:spMkLst>
        </pc:spChg>
        <pc:spChg chg="mod">
          <ac:chgData name="Nikolaj Juhl Hansen" userId="c2712776-a827-4bea-a998-d7f17e3b65c2" providerId="ADAL" clId="{FC711B93-2163-4EB9-AE37-A00FC764B489}" dt="2021-06-24T13:07:51.457" v="5276" actId="15"/>
          <ac:spMkLst>
            <pc:docMk/>
            <pc:sldMk cId="1831724494" sldId="461"/>
            <ac:spMk id="3" creationId="{8B37AC10-7986-644E-8B44-7169D5E6228A}"/>
          </ac:spMkLst>
        </pc:spChg>
      </pc:sldChg>
      <pc:sldChg chg="modSp add mod">
        <pc:chgData name="Nikolaj Juhl Hansen" userId="c2712776-a827-4bea-a998-d7f17e3b65c2" providerId="ADAL" clId="{FC711B93-2163-4EB9-AE37-A00FC764B489}" dt="2021-06-24T17:25:52.540" v="9041" actId="20577"/>
        <pc:sldMkLst>
          <pc:docMk/>
          <pc:sldMk cId="19599415" sldId="462"/>
        </pc:sldMkLst>
        <pc:spChg chg="mod">
          <ac:chgData name="Nikolaj Juhl Hansen" userId="c2712776-a827-4bea-a998-d7f17e3b65c2" providerId="ADAL" clId="{FC711B93-2163-4EB9-AE37-A00FC764B489}" dt="2021-06-24T17:25:52.540" v="9041" actId="20577"/>
          <ac:spMkLst>
            <pc:docMk/>
            <pc:sldMk cId="19599415" sldId="462"/>
            <ac:spMk id="3" creationId="{8B37AC10-7986-644E-8B44-7169D5E6228A}"/>
          </ac:spMkLst>
        </pc:spChg>
      </pc:sldChg>
      <pc:sldChg chg="delSp modSp add mod">
        <pc:chgData name="Nikolaj Juhl Hansen" userId="c2712776-a827-4bea-a998-d7f17e3b65c2" providerId="ADAL" clId="{FC711B93-2163-4EB9-AE37-A00FC764B489}" dt="2021-06-25T05:57:01.295" v="10953" actId="15"/>
        <pc:sldMkLst>
          <pc:docMk/>
          <pc:sldMk cId="2998196500" sldId="463"/>
        </pc:sldMkLst>
        <pc:spChg chg="mod">
          <ac:chgData name="Nikolaj Juhl Hansen" userId="c2712776-a827-4bea-a998-d7f17e3b65c2" providerId="ADAL" clId="{FC711B93-2163-4EB9-AE37-A00FC764B489}" dt="2021-06-24T13:11:56.244" v="5397" actId="1076"/>
          <ac:spMkLst>
            <pc:docMk/>
            <pc:sldMk cId="2998196500" sldId="463"/>
            <ac:spMk id="2" creationId="{526382DA-F77C-6C44-9FC4-3801A2DDD378}"/>
          </ac:spMkLst>
        </pc:spChg>
        <pc:spChg chg="mod">
          <ac:chgData name="Nikolaj Juhl Hansen" userId="c2712776-a827-4bea-a998-d7f17e3b65c2" providerId="ADAL" clId="{FC711B93-2163-4EB9-AE37-A00FC764B489}" dt="2021-06-25T05:57:01.295" v="10953" actId="15"/>
          <ac:spMkLst>
            <pc:docMk/>
            <pc:sldMk cId="2998196500" sldId="463"/>
            <ac:spMk id="3" creationId="{8B37AC10-7986-644E-8B44-7169D5E6228A}"/>
          </ac:spMkLst>
        </pc:spChg>
        <pc:spChg chg="mod">
          <ac:chgData name="Nikolaj Juhl Hansen" userId="c2712776-a827-4bea-a998-d7f17e3b65c2" providerId="ADAL" clId="{FC711B93-2163-4EB9-AE37-A00FC764B489}" dt="2021-06-24T13:19:57.850" v="5500" actId="14100"/>
          <ac:spMkLst>
            <pc:docMk/>
            <pc:sldMk cId="2998196500" sldId="463"/>
            <ac:spMk id="6" creationId="{596C8965-12D1-3D4A-BB7E-24BDC11B6407}"/>
          </ac:spMkLst>
        </pc:spChg>
        <pc:spChg chg="del">
          <ac:chgData name="Nikolaj Juhl Hansen" userId="c2712776-a827-4bea-a998-d7f17e3b65c2" providerId="ADAL" clId="{FC711B93-2163-4EB9-AE37-A00FC764B489}" dt="2021-06-24T13:11:28.294" v="5392" actId="21"/>
          <ac:spMkLst>
            <pc:docMk/>
            <pc:sldMk cId="2998196500" sldId="463"/>
            <ac:spMk id="7" creationId="{41DB18B5-460B-2544-9F3D-5D7C1342CD17}"/>
          </ac:spMkLst>
        </pc:spChg>
        <pc:spChg chg="mod">
          <ac:chgData name="Nikolaj Juhl Hansen" userId="c2712776-a827-4bea-a998-d7f17e3b65c2" providerId="ADAL" clId="{FC711B93-2163-4EB9-AE37-A00FC764B489}" dt="2021-06-25T05:56:14.448" v="10876" actId="2711"/>
          <ac:spMkLst>
            <pc:docMk/>
            <pc:sldMk cId="2998196500" sldId="463"/>
            <ac:spMk id="8" creationId="{45A5705A-080F-3B42-AF0A-596782E6B73E}"/>
          </ac:spMkLst>
        </pc:spChg>
        <pc:spChg chg="mod">
          <ac:chgData name="Nikolaj Juhl Hansen" userId="c2712776-a827-4bea-a998-d7f17e3b65c2" providerId="ADAL" clId="{FC711B93-2163-4EB9-AE37-A00FC764B489}" dt="2021-06-24T13:11:18.502" v="5390" actId="14100"/>
          <ac:spMkLst>
            <pc:docMk/>
            <pc:sldMk cId="2998196500" sldId="463"/>
            <ac:spMk id="9" creationId="{7F2AB1F3-77F8-7048-8841-659313FAB0CD}"/>
          </ac:spMkLst>
        </pc:spChg>
        <pc:spChg chg="del">
          <ac:chgData name="Nikolaj Juhl Hansen" userId="c2712776-a827-4bea-a998-d7f17e3b65c2" providerId="ADAL" clId="{FC711B93-2163-4EB9-AE37-A00FC764B489}" dt="2021-06-24T13:11:31.607" v="5393" actId="21"/>
          <ac:spMkLst>
            <pc:docMk/>
            <pc:sldMk cId="2998196500" sldId="463"/>
            <ac:spMk id="15" creationId="{F4C03570-7B7C-47AA-A2CB-64492F7AFE0D}"/>
          </ac:spMkLst>
        </pc:spChg>
        <pc:spChg chg="mod">
          <ac:chgData name="Nikolaj Juhl Hansen" userId="c2712776-a827-4bea-a998-d7f17e3b65c2" providerId="ADAL" clId="{FC711B93-2163-4EB9-AE37-A00FC764B489}" dt="2021-06-25T05:56:14.448" v="10876" actId="2711"/>
          <ac:spMkLst>
            <pc:docMk/>
            <pc:sldMk cId="2998196500" sldId="463"/>
            <ac:spMk id="16" creationId="{7117DE2A-5FAB-404A-90E6-305F5FA28B5C}"/>
          </ac:spMkLst>
        </pc:spChg>
        <pc:spChg chg="mod">
          <ac:chgData name="Nikolaj Juhl Hansen" userId="c2712776-a827-4bea-a998-d7f17e3b65c2" providerId="ADAL" clId="{FC711B93-2163-4EB9-AE37-A00FC764B489}" dt="2021-06-24T13:11:21.824" v="5391" actId="14100"/>
          <ac:spMkLst>
            <pc:docMk/>
            <pc:sldMk cId="2998196500" sldId="463"/>
            <ac:spMk id="17" creationId="{F0599E42-0BF7-49BD-A67B-C6F87A9AADF7}"/>
          </ac:spMkLst>
        </pc:spChg>
        <pc:spChg chg="del">
          <ac:chgData name="Nikolaj Juhl Hansen" userId="c2712776-a827-4bea-a998-d7f17e3b65c2" providerId="ADAL" clId="{FC711B93-2163-4EB9-AE37-A00FC764B489}" dt="2021-06-24T13:11:36.410" v="5394" actId="21"/>
          <ac:spMkLst>
            <pc:docMk/>
            <pc:sldMk cId="2998196500" sldId="463"/>
            <ac:spMk id="18" creationId="{3B8CFE20-DE35-4455-AF16-A23F45F9F55A}"/>
          </ac:spMkLst>
        </pc:spChg>
        <pc:spChg chg="mod">
          <ac:chgData name="Nikolaj Juhl Hansen" userId="c2712776-a827-4bea-a998-d7f17e3b65c2" providerId="ADAL" clId="{FC711B93-2163-4EB9-AE37-A00FC764B489}" dt="2021-06-25T05:56:14.448" v="10876" actId="2711"/>
          <ac:spMkLst>
            <pc:docMk/>
            <pc:sldMk cId="2998196500" sldId="463"/>
            <ac:spMk id="19" creationId="{6B1665CA-136E-4970-A800-E171F9DAE0E2}"/>
          </ac:spMkLst>
        </pc:spChg>
      </pc:sldChg>
      <pc:sldChg chg="modSp add mod">
        <pc:chgData name="Nikolaj Juhl Hansen" userId="c2712776-a827-4bea-a998-d7f17e3b65c2" providerId="ADAL" clId="{FC711B93-2163-4EB9-AE37-A00FC764B489}" dt="2021-06-24T13:28:06.795" v="5750" actId="14"/>
        <pc:sldMkLst>
          <pc:docMk/>
          <pc:sldMk cId="1148074491" sldId="464"/>
        </pc:sldMkLst>
        <pc:spChg chg="mod">
          <ac:chgData name="Nikolaj Juhl Hansen" userId="c2712776-a827-4bea-a998-d7f17e3b65c2" providerId="ADAL" clId="{FC711B93-2163-4EB9-AE37-A00FC764B489}" dt="2021-06-24T13:27:31.410" v="5736" actId="20577"/>
          <ac:spMkLst>
            <pc:docMk/>
            <pc:sldMk cId="1148074491" sldId="464"/>
            <ac:spMk id="4" creationId="{2306D2A8-878E-499D-B0C0-E9A63C45C386}"/>
          </ac:spMkLst>
        </pc:spChg>
        <pc:spChg chg="mod">
          <ac:chgData name="Nikolaj Juhl Hansen" userId="c2712776-a827-4bea-a998-d7f17e3b65c2" providerId="ADAL" clId="{FC711B93-2163-4EB9-AE37-A00FC764B489}" dt="2021-06-24T13:28:06.795" v="5750" actId="14"/>
          <ac:spMkLst>
            <pc:docMk/>
            <pc:sldMk cId="1148074491" sldId="464"/>
            <ac:spMk id="5" creationId="{BD15B2DB-97A5-49D1-AB59-F2EABBD99A5B}"/>
          </ac:spMkLst>
        </pc:spChg>
      </pc:sldChg>
      <pc:sldChg chg="modSp add del mod">
        <pc:chgData name="Nikolaj Juhl Hansen" userId="c2712776-a827-4bea-a998-d7f17e3b65c2" providerId="ADAL" clId="{FC711B93-2163-4EB9-AE37-A00FC764B489}" dt="2021-06-24T13:26:10.436" v="5673" actId="47"/>
        <pc:sldMkLst>
          <pc:docMk/>
          <pc:sldMk cId="1708525852" sldId="464"/>
        </pc:sldMkLst>
        <pc:spChg chg="mod">
          <ac:chgData name="Nikolaj Juhl Hansen" userId="c2712776-a827-4bea-a998-d7f17e3b65c2" providerId="ADAL" clId="{FC711B93-2163-4EB9-AE37-A00FC764B489}" dt="2021-06-24T13:26:08.088" v="5672" actId="20577"/>
          <ac:spMkLst>
            <pc:docMk/>
            <pc:sldMk cId="1708525852" sldId="464"/>
            <ac:spMk id="2" creationId="{526382DA-F77C-6C44-9FC4-3801A2DDD378}"/>
          </ac:spMkLst>
        </pc:spChg>
        <pc:spChg chg="mod">
          <ac:chgData name="Nikolaj Juhl Hansen" userId="c2712776-a827-4bea-a998-d7f17e3b65c2" providerId="ADAL" clId="{FC711B93-2163-4EB9-AE37-A00FC764B489}" dt="2021-06-24T13:26:06.376" v="5668"/>
          <ac:spMkLst>
            <pc:docMk/>
            <pc:sldMk cId="1708525852" sldId="464"/>
            <ac:spMk id="3" creationId="{8B37AC10-7986-644E-8B44-7169D5E6228A}"/>
          </ac:spMkLst>
        </pc:spChg>
      </pc:sldChg>
      <pc:sldChg chg="add del">
        <pc:chgData name="Nikolaj Juhl Hansen" userId="c2712776-a827-4bea-a998-d7f17e3b65c2" providerId="ADAL" clId="{FC711B93-2163-4EB9-AE37-A00FC764B489}" dt="2021-06-24T13:26:10.436" v="5673" actId="47"/>
        <pc:sldMkLst>
          <pc:docMk/>
          <pc:sldMk cId="488661655" sldId="465"/>
        </pc:sldMkLst>
      </pc:sldChg>
      <pc:sldChg chg="modSp add mod">
        <pc:chgData name="Nikolaj Juhl Hansen" userId="c2712776-a827-4bea-a998-d7f17e3b65c2" providerId="ADAL" clId="{FC711B93-2163-4EB9-AE37-A00FC764B489}" dt="2021-06-24T13:29:13.167" v="5827" actId="20577"/>
        <pc:sldMkLst>
          <pc:docMk/>
          <pc:sldMk cId="2929522331" sldId="465"/>
        </pc:sldMkLst>
        <pc:spChg chg="mod">
          <ac:chgData name="Nikolaj Juhl Hansen" userId="c2712776-a827-4bea-a998-d7f17e3b65c2" providerId="ADAL" clId="{FC711B93-2163-4EB9-AE37-A00FC764B489}" dt="2021-06-24T13:28:25.405" v="5795" actId="20577"/>
          <ac:spMkLst>
            <pc:docMk/>
            <pc:sldMk cId="2929522331" sldId="465"/>
            <ac:spMk id="2" creationId="{526382DA-F77C-6C44-9FC4-3801A2DDD378}"/>
          </ac:spMkLst>
        </pc:spChg>
        <pc:spChg chg="mod">
          <ac:chgData name="Nikolaj Juhl Hansen" userId="c2712776-a827-4bea-a998-d7f17e3b65c2" providerId="ADAL" clId="{FC711B93-2163-4EB9-AE37-A00FC764B489}" dt="2021-06-24T13:29:13.167" v="5827" actId="20577"/>
          <ac:spMkLst>
            <pc:docMk/>
            <pc:sldMk cId="2929522331" sldId="465"/>
            <ac:spMk id="3" creationId="{8B37AC10-7986-644E-8B44-7169D5E6228A}"/>
          </ac:spMkLst>
        </pc:spChg>
      </pc:sldChg>
      <pc:sldChg chg="modSp add mod">
        <pc:chgData name="Nikolaj Juhl Hansen" userId="c2712776-a827-4bea-a998-d7f17e3b65c2" providerId="ADAL" clId="{FC711B93-2163-4EB9-AE37-A00FC764B489}" dt="2021-06-24T13:27:17.092" v="5712" actId="1076"/>
        <pc:sldMkLst>
          <pc:docMk/>
          <pc:sldMk cId="15714942" sldId="466"/>
        </pc:sldMkLst>
        <pc:spChg chg="mod">
          <ac:chgData name="Nikolaj Juhl Hansen" userId="c2712776-a827-4bea-a998-d7f17e3b65c2" providerId="ADAL" clId="{FC711B93-2163-4EB9-AE37-A00FC764B489}" dt="2021-06-24T13:26:51.052" v="5695" actId="14100"/>
          <ac:spMkLst>
            <pc:docMk/>
            <pc:sldMk cId="15714942" sldId="466"/>
            <ac:spMk id="7" creationId="{21EE57D6-B5D3-4981-B420-3B9C53FF0B40}"/>
          </ac:spMkLst>
        </pc:spChg>
        <pc:spChg chg="mod">
          <ac:chgData name="Nikolaj Juhl Hansen" userId="c2712776-a827-4bea-a998-d7f17e3b65c2" providerId="ADAL" clId="{FC711B93-2163-4EB9-AE37-A00FC764B489}" dt="2021-06-24T13:27:17.092" v="5712" actId="1076"/>
          <ac:spMkLst>
            <pc:docMk/>
            <pc:sldMk cId="15714942" sldId="466"/>
            <ac:spMk id="10" creationId="{AEFFE28D-CE48-4109-8CD1-E6E1623EF3E4}"/>
          </ac:spMkLst>
        </pc:spChg>
      </pc:sldChg>
      <pc:sldChg chg="add del">
        <pc:chgData name="Nikolaj Juhl Hansen" userId="c2712776-a827-4bea-a998-d7f17e3b65c2" providerId="ADAL" clId="{FC711B93-2163-4EB9-AE37-A00FC764B489}" dt="2021-06-24T13:26:10.436" v="5673" actId="47"/>
        <pc:sldMkLst>
          <pc:docMk/>
          <pc:sldMk cId="994907748" sldId="466"/>
        </pc:sldMkLst>
      </pc:sldChg>
      <pc:sldChg chg="addSp delSp modSp add mod">
        <pc:chgData name="Nikolaj Juhl Hansen" userId="c2712776-a827-4bea-a998-d7f17e3b65c2" providerId="ADAL" clId="{FC711B93-2163-4EB9-AE37-A00FC764B489}" dt="2021-06-25T05:58:03.386" v="10959" actId="14100"/>
        <pc:sldMkLst>
          <pc:docMk/>
          <pc:sldMk cId="1236681297" sldId="467"/>
        </pc:sldMkLst>
        <pc:spChg chg="mod">
          <ac:chgData name="Nikolaj Juhl Hansen" userId="c2712776-a827-4bea-a998-d7f17e3b65c2" providerId="ADAL" clId="{FC711B93-2163-4EB9-AE37-A00FC764B489}" dt="2021-06-24T13:29:50.338" v="5842" actId="20577"/>
          <ac:spMkLst>
            <pc:docMk/>
            <pc:sldMk cId="1236681297" sldId="467"/>
            <ac:spMk id="2" creationId="{526382DA-F77C-6C44-9FC4-3801A2DDD378}"/>
          </ac:spMkLst>
        </pc:spChg>
        <pc:spChg chg="del">
          <ac:chgData name="Nikolaj Juhl Hansen" userId="c2712776-a827-4bea-a998-d7f17e3b65c2" providerId="ADAL" clId="{FC711B93-2163-4EB9-AE37-A00FC764B489}" dt="2021-06-24T13:29:59.795" v="5843" actId="21"/>
          <ac:spMkLst>
            <pc:docMk/>
            <pc:sldMk cId="1236681297" sldId="467"/>
            <ac:spMk id="3" creationId="{8B37AC10-7986-644E-8B44-7169D5E6228A}"/>
          </ac:spMkLst>
        </pc:spChg>
        <pc:spChg chg="add del mod">
          <ac:chgData name="Nikolaj Juhl Hansen" userId="c2712776-a827-4bea-a998-d7f17e3b65c2" providerId="ADAL" clId="{FC711B93-2163-4EB9-AE37-A00FC764B489}" dt="2021-06-24T13:30:38.206" v="5853" actId="21"/>
          <ac:spMkLst>
            <pc:docMk/>
            <pc:sldMk cId="1236681297" sldId="467"/>
            <ac:spMk id="5" creationId="{30BB251E-969E-446D-BBF4-0F70614A0BE6}"/>
          </ac:spMkLst>
        </pc:spChg>
        <pc:spChg chg="mod">
          <ac:chgData name="Nikolaj Juhl Hansen" userId="c2712776-a827-4bea-a998-d7f17e3b65c2" providerId="ADAL" clId="{FC711B93-2163-4EB9-AE37-A00FC764B489}" dt="2021-06-25T05:58:00.258" v="10958" actId="14100"/>
          <ac:spMkLst>
            <pc:docMk/>
            <pc:sldMk cId="1236681297" sldId="467"/>
            <ac:spMk id="6" creationId="{596C8965-12D1-3D4A-BB7E-24BDC11B6407}"/>
          </ac:spMkLst>
        </pc:spChg>
        <pc:spChg chg="del">
          <ac:chgData name="Nikolaj Juhl Hansen" userId="c2712776-a827-4bea-a998-d7f17e3b65c2" providerId="ADAL" clId="{FC711B93-2163-4EB9-AE37-A00FC764B489}" dt="2021-06-24T13:30:55.970" v="5858" actId="21"/>
          <ac:spMkLst>
            <pc:docMk/>
            <pc:sldMk cId="1236681297" sldId="467"/>
            <ac:spMk id="7" creationId="{41DB18B5-460B-2544-9F3D-5D7C1342CD17}"/>
          </ac:spMkLst>
        </pc:spChg>
        <pc:spChg chg="mod">
          <ac:chgData name="Nikolaj Juhl Hansen" userId="c2712776-a827-4bea-a998-d7f17e3b65c2" providerId="ADAL" clId="{FC711B93-2163-4EB9-AE37-A00FC764B489}" dt="2021-06-25T05:57:46.044" v="10955" actId="1076"/>
          <ac:spMkLst>
            <pc:docMk/>
            <pc:sldMk cId="1236681297" sldId="467"/>
            <ac:spMk id="8" creationId="{45A5705A-080F-3B42-AF0A-596782E6B73E}"/>
          </ac:spMkLst>
        </pc:spChg>
        <pc:spChg chg="mod">
          <ac:chgData name="Nikolaj Juhl Hansen" userId="c2712776-a827-4bea-a998-d7f17e3b65c2" providerId="ADAL" clId="{FC711B93-2163-4EB9-AE37-A00FC764B489}" dt="2021-06-25T05:58:03.386" v="10959" actId="14100"/>
          <ac:spMkLst>
            <pc:docMk/>
            <pc:sldMk cId="1236681297" sldId="467"/>
            <ac:spMk id="9" creationId="{7F2AB1F3-77F8-7048-8841-659313FAB0CD}"/>
          </ac:spMkLst>
        </pc:spChg>
        <pc:spChg chg="del mod">
          <ac:chgData name="Nikolaj Juhl Hansen" userId="c2712776-a827-4bea-a998-d7f17e3b65c2" providerId="ADAL" clId="{FC711B93-2163-4EB9-AE37-A00FC764B489}" dt="2021-06-24T13:30:44.187" v="5855" actId="21"/>
          <ac:spMkLst>
            <pc:docMk/>
            <pc:sldMk cId="1236681297" sldId="467"/>
            <ac:spMk id="15" creationId="{F4C03570-7B7C-47AA-A2CB-64492F7AFE0D}"/>
          </ac:spMkLst>
        </pc:spChg>
        <pc:spChg chg="mod">
          <ac:chgData name="Nikolaj Juhl Hansen" userId="c2712776-a827-4bea-a998-d7f17e3b65c2" providerId="ADAL" clId="{FC711B93-2163-4EB9-AE37-A00FC764B489}" dt="2021-06-25T05:57:54.954" v="10957" actId="1076"/>
          <ac:spMkLst>
            <pc:docMk/>
            <pc:sldMk cId="1236681297" sldId="467"/>
            <ac:spMk id="16" creationId="{7117DE2A-5FAB-404A-90E6-305F5FA28B5C}"/>
          </ac:spMkLst>
        </pc:spChg>
        <pc:spChg chg="del">
          <ac:chgData name="Nikolaj Juhl Hansen" userId="c2712776-a827-4bea-a998-d7f17e3b65c2" providerId="ADAL" clId="{FC711B93-2163-4EB9-AE37-A00FC764B489}" dt="2021-06-24T13:30:03.794" v="5844" actId="21"/>
          <ac:spMkLst>
            <pc:docMk/>
            <pc:sldMk cId="1236681297" sldId="467"/>
            <ac:spMk id="17" creationId="{F0599E42-0BF7-49BD-A67B-C6F87A9AADF7}"/>
          </ac:spMkLst>
        </pc:spChg>
        <pc:spChg chg="del">
          <ac:chgData name="Nikolaj Juhl Hansen" userId="c2712776-a827-4bea-a998-d7f17e3b65c2" providerId="ADAL" clId="{FC711B93-2163-4EB9-AE37-A00FC764B489}" dt="2021-06-24T13:30:08.775" v="5845" actId="21"/>
          <ac:spMkLst>
            <pc:docMk/>
            <pc:sldMk cId="1236681297" sldId="467"/>
            <ac:spMk id="18" creationId="{3B8CFE20-DE35-4455-AF16-A23F45F9F55A}"/>
          </ac:spMkLst>
        </pc:spChg>
        <pc:spChg chg="del">
          <ac:chgData name="Nikolaj Juhl Hansen" userId="c2712776-a827-4bea-a998-d7f17e3b65c2" providerId="ADAL" clId="{FC711B93-2163-4EB9-AE37-A00FC764B489}" dt="2021-06-24T13:30:13.916" v="5846" actId="21"/>
          <ac:spMkLst>
            <pc:docMk/>
            <pc:sldMk cId="1236681297" sldId="467"/>
            <ac:spMk id="19" creationId="{6B1665CA-136E-4970-A800-E171F9DAE0E2}"/>
          </ac:spMkLst>
        </pc:spChg>
      </pc:sldChg>
      <pc:sldChg chg="modSp add mod">
        <pc:chgData name="Nikolaj Juhl Hansen" userId="c2712776-a827-4bea-a998-d7f17e3b65c2" providerId="ADAL" clId="{FC711B93-2163-4EB9-AE37-A00FC764B489}" dt="2021-06-25T05:58:17.342" v="10960" actId="2711"/>
        <pc:sldMkLst>
          <pc:docMk/>
          <pc:sldMk cId="1612285577" sldId="468"/>
        </pc:sldMkLst>
        <pc:spChg chg="mod">
          <ac:chgData name="Nikolaj Juhl Hansen" userId="c2712776-a827-4bea-a998-d7f17e3b65c2" providerId="ADAL" clId="{FC711B93-2163-4EB9-AE37-A00FC764B489}" dt="2021-06-24T15:47:39.855" v="6336" actId="1076"/>
          <ac:spMkLst>
            <pc:docMk/>
            <pc:sldMk cId="1612285577" sldId="468"/>
            <ac:spMk id="2" creationId="{526382DA-F77C-6C44-9FC4-3801A2DDD378}"/>
          </ac:spMkLst>
        </pc:spChg>
        <pc:spChg chg="mod">
          <ac:chgData name="Nikolaj Juhl Hansen" userId="c2712776-a827-4bea-a998-d7f17e3b65c2" providerId="ADAL" clId="{FC711B93-2163-4EB9-AE37-A00FC764B489}" dt="2021-06-25T05:58:17.342" v="10960" actId="2711"/>
          <ac:spMkLst>
            <pc:docMk/>
            <pc:sldMk cId="1612285577" sldId="468"/>
            <ac:spMk id="6" creationId="{596C8965-12D1-3D4A-BB7E-24BDC11B6407}"/>
          </ac:spMkLst>
        </pc:spChg>
        <pc:spChg chg="mod">
          <ac:chgData name="Nikolaj Juhl Hansen" userId="c2712776-a827-4bea-a998-d7f17e3b65c2" providerId="ADAL" clId="{FC711B93-2163-4EB9-AE37-A00FC764B489}" dt="2021-06-25T05:58:17.342" v="10960" actId="2711"/>
          <ac:spMkLst>
            <pc:docMk/>
            <pc:sldMk cId="1612285577" sldId="468"/>
            <ac:spMk id="8" creationId="{45A5705A-080F-3B42-AF0A-596782E6B73E}"/>
          </ac:spMkLst>
        </pc:spChg>
        <pc:spChg chg="mod">
          <ac:chgData name="Nikolaj Juhl Hansen" userId="c2712776-a827-4bea-a998-d7f17e3b65c2" providerId="ADAL" clId="{FC711B93-2163-4EB9-AE37-A00FC764B489}" dt="2021-06-25T05:58:17.342" v="10960" actId="2711"/>
          <ac:spMkLst>
            <pc:docMk/>
            <pc:sldMk cId="1612285577" sldId="468"/>
            <ac:spMk id="9" creationId="{7F2AB1F3-77F8-7048-8841-659313FAB0CD}"/>
          </ac:spMkLst>
        </pc:spChg>
        <pc:spChg chg="mod">
          <ac:chgData name="Nikolaj Juhl Hansen" userId="c2712776-a827-4bea-a998-d7f17e3b65c2" providerId="ADAL" clId="{FC711B93-2163-4EB9-AE37-A00FC764B489}" dt="2021-06-25T05:58:17.342" v="10960" actId="2711"/>
          <ac:spMkLst>
            <pc:docMk/>
            <pc:sldMk cId="1612285577" sldId="468"/>
            <ac:spMk id="16" creationId="{7117DE2A-5FAB-404A-90E6-305F5FA28B5C}"/>
          </ac:spMkLst>
        </pc:spChg>
      </pc:sldChg>
      <pc:sldChg chg="addSp delSp modSp add mod">
        <pc:chgData name="Nikolaj Juhl Hansen" userId="c2712776-a827-4bea-a998-d7f17e3b65c2" providerId="ADAL" clId="{FC711B93-2163-4EB9-AE37-A00FC764B489}" dt="2021-06-24T17:15:55.559" v="8528" actId="1076"/>
        <pc:sldMkLst>
          <pc:docMk/>
          <pc:sldMk cId="2623897673" sldId="469"/>
        </pc:sldMkLst>
        <pc:spChg chg="mod">
          <ac:chgData name="Nikolaj Juhl Hansen" userId="c2712776-a827-4bea-a998-d7f17e3b65c2" providerId="ADAL" clId="{FC711B93-2163-4EB9-AE37-A00FC764B489}" dt="2021-06-24T17:15:55.559" v="8528" actId="1076"/>
          <ac:spMkLst>
            <pc:docMk/>
            <pc:sldMk cId="2623897673" sldId="469"/>
            <ac:spMk id="9" creationId="{8A9F13BE-F82D-493B-B1BC-BD122B1E29D2}"/>
          </ac:spMkLst>
        </pc:spChg>
        <pc:spChg chg="del mod">
          <ac:chgData name="Nikolaj Juhl Hansen" userId="c2712776-a827-4bea-a998-d7f17e3b65c2" providerId="ADAL" clId="{FC711B93-2163-4EB9-AE37-A00FC764B489}" dt="2021-06-24T15:56:58.981" v="6876"/>
          <ac:spMkLst>
            <pc:docMk/>
            <pc:sldMk cId="2623897673" sldId="469"/>
            <ac:spMk id="29" creationId="{8A01AA81-683A-49BE-8417-B799CB69CF00}"/>
          </ac:spMkLst>
        </pc:spChg>
        <pc:spChg chg="mod">
          <ac:chgData name="Nikolaj Juhl Hansen" userId="c2712776-a827-4bea-a998-d7f17e3b65c2" providerId="ADAL" clId="{FC711B93-2163-4EB9-AE37-A00FC764B489}" dt="2021-06-24T17:15:01.429" v="8516" actId="20577"/>
          <ac:spMkLst>
            <pc:docMk/>
            <pc:sldMk cId="2623897673" sldId="469"/>
            <ac:spMk id="31" creationId="{93C72551-22BD-47A3-BAF4-AB9C8DFBC8AE}"/>
          </ac:spMkLst>
        </pc:spChg>
        <pc:spChg chg="mod">
          <ac:chgData name="Nikolaj Juhl Hansen" userId="c2712776-a827-4bea-a998-d7f17e3b65c2" providerId="ADAL" clId="{FC711B93-2163-4EB9-AE37-A00FC764B489}" dt="2021-06-24T15:57:45.417" v="6965" actId="20577"/>
          <ac:spMkLst>
            <pc:docMk/>
            <pc:sldMk cId="2623897673" sldId="469"/>
            <ac:spMk id="33" creationId="{75800828-99EF-498E-BB7B-44E6CA7752CC}"/>
          </ac:spMkLst>
        </pc:spChg>
        <pc:spChg chg="mod">
          <ac:chgData name="Nikolaj Juhl Hansen" userId="c2712776-a827-4bea-a998-d7f17e3b65c2" providerId="ADAL" clId="{FC711B93-2163-4EB9-AE37-A00FC764B489}" dt="2021-06-24T15:54:13.125" v="6566" actId="20577"/>
          <ac:spMkLst>
            <pc:docMk/>
            <pc:sldMk cId="2623897673" sldId="469"/>
            <ac:spMk id="35" creationId="{5AE726AB-720F-4C43-BADC-BD148FA0F5BB}"/>
          </ac:spMkLst>
        </pc:spChg>
        <pc:spChg chg="mod">
          <ac:chgData name="Nikolaj Juhl Hansen" userId="c2712776-a827-4bea-a998-d7f17e3b65c2" providerId="ADAL" clId="{FC711B93-2163-4EB9-AE37-A00FC764B489}" dt="2021-06-24T17:15:09.265" v="8519" actId="20577"/>
          <ac:spMkLst>
            <pc:docMk/>
            <pc:sldMk cId="2623897673" sldId="469"/>
            <ac:spMk id="37" creationId="{75185374-225F-4393-9BC7-4132A4831458}"/>
          </ac:spMkLst>
        </pc:spChg>
        <pc:spChg chg="add mod">
          <ac:chgData name="Nikolaj Juhl Hansen" userId="c2712776-a827-4bea-a998-d7f17e3b65c2" providerId="ADAL" clId="{FC711B93-2163-4EB9-AE37-A00FC764B489}" dt="2021-06-24T15:57:29.852" v="6940" actId="20577"/>
          <ac:spMkLst>
            <pc:docMk/>
            <pc:sldMk cId="2623897673" sldId="469"/>
            <ac:spMk id="38" creationId="{45AE6441-25A9-4D7C-8E8A-F42EC3E1320B}"/>
          </ac:spMkLst>
        </pc:spChg>
        <pc:spChg chg="mod">
          <ac:chgData name="Nikolaj Juhl Hansen" userId="c2712776-a827-4bea-a998-d7f17e3b65c2" providerId="ADAL" clId="{FC711B93-2163-4EB9-AE37-A00FC764B489}" dt="2021-06-24T17:15:39.541" v="8525" actId="1076"/>
          <ac:spMkLst>
            <pc:docMk/>
            <pc:sldMk cId="2623897673" sldId="469"/>
            <ac:spMk id="57" creationId="{8C4FF97F-C4C1-42D5-B3CD-C631B065EC9D}"/>
          </ac:spMkLst>
        </pc:spChg>
        <pc:spChg chg="mod">
          <ac:chgData name="Nikolaj Juhl Hansen" userId="c2712776-a827-4bea-a998-d7f17e3b65c2" providerId="ADAL" clId="{FC711B93-2163-4EB9-AE37-A00FC764B489}" dt="2021-06-24T17:15:44.824" v="8527" actId="1076"/>
          <ac:spMkLst>
            <pc:docMk/>
            <pc:sldMk cId="2623897673" sldId="469"/>
            <ac:spMk id="65" creationId="{D5E03F0D-1716-4004-A53B-D7739B86995C}"/>
          </ac:spMkLst>
        </pc:spChg>
        <pc:spChg chg="mod">
          <ac:chgData name="Nikolaj Juhl Hansen" userId="c2712776-a827-4bea-a998-d7f17e3b65c2" providerId="ADAL" clId="{FC711B93-2163-4EB9-AE37-A00FC764B489}" dt="2021-06-24T17:15:42.715" v="8526" actId="1076"/>
          <ac:spMkLst>
            <pc:docMk/>
            <pc:sldMk cId="2623897673" sldId="469"/>
            <ac:spMk id="73" creationId="{54EAB28A-3169-48BA-B028-DC4FA7871431}"/>
          </ac:spMkLst>
        </pc:spChg>
        <pc:spChg chg="mod">
          <ac:chgData name="Nikolaj Juhl Hansen" userId="c2712776-a827-4bea-a998-d7f17e3b65c2" providerId="ADAL" clId="{FC711B93-2163-4EB9-AE37-A00FC764B489}" dt="2021-06-24T17:14:41.772" v="8515" actId="20577"/>
          <ac:spMkLst>
            <pc:docMk/>
            <pc:sldMk cId="2623897673" sldId="469"/>
            <ac:spMk id="77" creationId="{8A367566-E8B8-45DA-96C5-06FB51C6ECA7}"/>
          </ac:spMkLst>
        </pc:spChg>
        <pc:spChg chg="mod">
          <ac:chgData name="Nikolaj Juhl Hansen" userId="c2712776-a827-4bea-a998-d7f17e3b65c2" providerId="ADAL" clId="{FC711B93-2163-4EB9-AE37-A00FC764B489}" dt="2021-06-24T17:15:30.666" v="8523" actId="1076"/>
          <ac:spMkLst>
            <pc:docMk/>
            <pc:sldMk cId="2623897673" sldId="469"/>
            <ac:spMk id="81" creationId="{122AA651-7AD9-4BC1-BBF5-2755A816D371}"/>
          </ac:spMkLst>
        </pc:spChg>
        <pc:spChg chg="mod">
          <ac:chgData name="Nikolaj Juhl Hansen" userId="c2712776-a827-4bea-a998-d7f17e3b65c2" providerId="ADAL" clId="{FC711B93-2163-4EB9-AE37-A00FC764B489}" dt="2021-06-24T17:15:35.617" v="8524" actId="1076"/>
          <ac:spMkLst>
            <pc:docMk/>
            <pc:sldMk cId="2623897673" sldId="469"/>
            <ac:spMk id="85" creationId="{9944A5AF-AA12-484C-80F0-AB9BFBC7BC64}"/>
          </ac:spMkLst>
        </pc:spChg>
        <pc:spChg chg="mod">
          <ac:chgData name="Nikolaj Juhl Hansen" userId="c2712776-a827-4bea-a998-d7f17e3b65c2" providerId="ADAL" clId="{FC711B93-2163-4EB9-AE37-A00FC764B489}" dt="2021-06-24T17:15:27.412" v="8522" actId="1076"/>
          <ac:spMkLst>
            <pc:docMk/>
            <pc:sldMk cId="2623897673" sldId="469"/>
            <ac:spMk id="89" creationId="{8C59343B-C947-44C9-808D-3456C8675BD0}"/>
          </ac:spMkLst>
        </pc:spChg>
        <pc:spChg chg="mod">
          <ac:chgData name="Nikolaj Juhl Hansen" userId="c2712776-a827-4bea-a998-d7f17e3b65c2" providerId="ADAL" clId="{FC711B93-2163-4EB9-AE37-A00FC764B489}" dt="2021-06-24T17:15:23.472" v="8521" actId="1076"/>
          <ac:spMkLst>
            <pc:docMk/>
            <pc:sldMk cId="2623897673" sldId="469"/>
            <ac:spMk id="93" creationId="{2362862E-F169-49FC-89D0-5F9904DBC7DC}"/>
          </ac:spMkLst>
        </pc:spChg>
        <pc:spChg chg="mod">
          <ac:chgData name="Nikolaj Juhl Hansen" userId="c2712776-a827-4bea-a998-d7f17e3b65c2" providerId="ADAL" clId="{FC711B93-2163-4EB9-AE37-A00FC764B489}" dt="2021-06-24T15:57:16.824" v="6907" actId="20577"/>
          <ac:spMkLst>
            <pc:docMk/>
            <pc:sldMk cId="2623897673" sldId="469"/>
            <ac:spMk id="115" creationId="{86AEF123-2DF0-4A17-9D18-BF5E8F6AF9BF}"/>
          </ac:spMkLst>
        </pc:spChg>
        <pc:spChg chg="mod">
          <ac:chgData name="Nikolaj Juhl Hansen" userId="c2712776-a827-4bea-a998-d7f17e3b65c2" providerId="ADAL" clId="{FC711B93-2163-4EB9-AE37-A00FC764B489}" dt="2021-06-24T17:15:17.965" v="8520" actId="20577"/>
          <ac:spMkLst>
            <pc:docMk/>
            <pc:sldMk cId="2623897673" sldId="469"/>
            <ac:spMk id="119" creationId="{3BF0FF40-5DDA-47B6-883D-C689F35E20DA}"/>
          </ac:spMkLst>
        </pc:spChg>
      </pc:sldChg>
      <pc:sldChg chg="modSp add mod">
        <pc:chgData name="Nikolaj Juhl Hansen" userId="c2712776-a827-4bea-a998-d7f17e3b65c2" providerId="ADAL" clId="{FC711B93-2163-4EB9-AE37-A00FC764B489}" dt="2021-06-25T05:58:52.450" v="10961" actId="2711"/>
        <pc:sldMkLst>
          <pc:docMk/>
          <pc:sldMk cId="756803216" sldId="470"/>
        </pc:sldMkLst>
        <pc:spChg chg="mod">
          <ac:chgData name="Nikolaj Juhl Hansen" userId="c2712776-a827-4bea-a998-d7f17e3b65c2" providerId="ADAL" clId="{FC711B93-2163-4EB9-AE37-A00FC764B489}" dt="2021-06-24T16:00:41.978" v="7025" actId="20577"/>
          <ac:spMkLst>
            <pc:docMk/>
            <pc:sldMk cId="756803216" sldId="470"/>
            <ac:spMk id="2" creationId="{526382DA-F77C-6C44-9FC4-3801A2DDD378}"/>
          </ac:spMkLst>
        </pc:spChg>
        <pc:spChg chg="mod">
          <ac:chgData name="Nikolaj Juhl Hansen" userId="c2712776-a827-4bea-a998-d7f17e3b65c2" providerId="ADAL" clId="{FC711B93-2163-4EB9-AE37-A00FC764B489}" dt="2021-06-25T05:58:52.450" v="10961" actId="2711"/>
          <ac:spMkLst>
            <pc:docMk/>
            <pc:sldMk cId="756803216" sldId="470"/>
            <ac:spMk id="6" creationId="{596C8965-12D1-3D4A-BB7E-24BDC11B6407}"/>
          </ac:spMkLst>
        </pc:spChg>
        <pc:spChg chg="mod">
          <ac:chgData name="Nikolaj Juhl Hansen" userId="c2712776-a827-4bea-a998-d7f17e3b65c2" providerId="ADAL" clId="{FC711B93-2163-4EB9-AE37-A00FC764B489}" dt="2021-06-25T05:58:52.450" v="10961" actId="2711"/>
          <ac:spMkLst>
            <pc:docMk/>
            <pc:sldMk cId="756803216" sldId="470"/>
            <ac:spMk id="8" creationId="{45A5705A-080F-3B42-AF0A-596782E6B73E}"/>
          </ac:spMkLst>
        </pc:spChg>
        <pc:spChg chg="mod">
          <ac:chgData name="Nikolaj Juhl Hansen" userId="c2712776-a827-4bea-a998-d7f17e3b65c2" providerId="ADAL" clId="{FC711B93-2163-4EB9-AE37-A00FC764B489}" dt="2021-06-25T05:58:52.450" v="10961" actId="2711"/>
          <ac:spMkLst>
            <pc:docMk/>
            <pc:sldMk cId="756803216" sldId="470"/>
            <ac:spMk id="9" creationId="{7F2AB1F3-77F8-7048-8841-659313FAB0CD}"/>
          </ac:spMkLst>
        </pc:spChg>
        <pc:spChg chg="mod">
          <ac:chgData name="Nikolaj Juhl Hansen" userId="c2712776-a827-4bea-a998-d7f17e3b65c2" providerId="ADAL" clId="{FC711B93-2163-4EB9-AE37-A00FC764B489}" dt="2021-06-25T05:58:52.450" v="10961" actId="2711"/>
          <ac:spMkLst>
            <pc:docMk/>
            <pc:sldMk cId="756803216" sldId="470"/>
            <ac:spMk id="16" creationId="{7117DE2A-5FAB-404A-90E6-305F5FA28B5C}"/>
          </ac:spMkLst>
        </pc:spChg>
        <pc:spChg chg="mod">
          <ac:chgData name="Nikolaj Juhl Hansen" userId="c2712776-a827-4bea-a998-d7f17e3b65c2" providerId="ADAL" clId="{FC711B93-2163-4EB9-AE37-A00FC764B489}" dt="2021-06-25T05:58:52.450" v="10961" actId="2711"/>
          <ac:spMkLst>
            <pc:docMk/>
            <pc:sldMk cId="756803216" sldId="470"/>
            <ac:spMk id="17" creationId="{F0599E42-0BF7-49BD-A67B-C6F87A9AADF7}"/>
          </ac:spMkLst>
        </pc:spChg>
        <pc:spChg chg="mod">
          <ac:chgData name="Nikolaj Juhl Hansen" userId="c2712776-a827-4bea-a998-d7f17e3b65c2" providerId="ADAL" clId="{FC711B93-2163-4EB9-AE37-A00FC764B489}" dt="2021-06-25T05:58:52.450" v="10961" actId="2711"/>
          <ac:spMkLst>
            <pc:docMk/>
            <pc:sldMk cId="756803216" sldId="470"/>
            <ac:spMk id="25" creationId="{FCBEFD51-5F37-4D03-A172-7F478A16C71D}"/>
          </ac:spMkLst>
        </pc:spChg>
        <pc:spChg chg="mod">
          <ac:chgData name="Nikolaj Juhl Hansen" userId="c2712776-a827-4bea-a998-d7f17e3b65c2" providerId="ADAL" clId="{FC711B93-2163-4EB9-AE37-A00FC764B489}" dt="2021-06-25T05:58:52.450" v="10961" actId="2711"/>
          <ac:spMkLst>
            <pc:docMk/>
            <pc:sldMk cId="756803216" sldId="470"/>
            <ac:spMk id="26" creationId="{1E8AE753-731A-443F-93DC-FA7B878AAAB2}"/>
          </ac:spMkLst>
        </pc:spChg>
        <pc:spChg chg="mod">
          <ac:chgData name="Nikolaj Juhl Hansen" userId="c2712776-a827-4bea-a998-d7f17e3b65c2" providerId="ADAL" clId="{FC711B93-2163-4EB9-AE37-A00FC764B489}" dt="2021-06-25T05:58:52.450" v="10961" actId="2711"/>
          <ac:spMkLst>
            <pc:docMk/>
            <pc:sldMk cId="756803216" sldId="470"/>
            <ac:spMk id="30" creationId="{0A807C5C-E0C4-4639-8659-69F2EF7A3CDA}"/>
          </ac:spMkLst>
        </pc:spChg>
        <pc:spChg chg="mod">
          <ac:chgData name="Nikolaj Juhl Hansen" userId="c2712776-a827-4bea-a998-d7f17e3b65c2" providerId="ADAL" clId="{FC711B93-2163-4EB9-AE37-A00FC764B489}" dt="2021-06-25T05:58:52.450" v="10961" actId="2711"/>
          <ac:spMkLst>
            <pc:docMk/>
            <pc:sldMk cId="756803216" sldId="470"/>
            <ac:spMk id="31" creationId="{60FDD4A3-AA53-4E5B-A5BD-02DB245B33DA}"/>
          </ac:spMkLst>
        </pc:spChg>
      </pc:sldChg>
      <pc:sldChg chg="modSp add mod ord">
        <pc:chgData name="Nikolaj Juhl Hansen" userId="c2712776-a827-4bea-a998-d7f17e3b65c2" providerId="ADAL" clId="{FC711B93-2163-4EB9-AE37-A00FC764B489}" dt="2021-06-24T16:08:51.905" v="7533" actId="20577"/>
        <pc:sldMkLst>
          <pc:docMk/>
          <pc:sldMk cId="2140270514" sldId="471"/>
        </pc:sldMkLst>
        <pc:spChg chg="mod">
          <ac:chgData name="Nikolaj Juhl Hansen" userId="c2712776-a827-4bea-a998-d7f17e3b65c2" providerId="ADAL" clId="{FC711B93-2163-4EB9-AE37-A00FC764B489}" dt="2021-06-24T16:05:44.336" v="7472" actId="1076"/>
          <ac:spMkLst>
            <pc:docMk/>
            <pc:sldMk cId="2140270514" sldId="471"/>
            <ac:spMk id="2" creationId="{526382DA-F77C-6C44-9FC4-3801A2DDD378}"/>
          </ac:spMkLst>
        </pc:spChg>
        <pc:spChg chg="mod">
          <ac:chgData name="Nikolaj Juhl Hansen" userId="c2712776-a827-4bea-a998-d7f17e3b65c2" providerId="ADAL" clId="{FC711B93-2163-4EB9-AE37-A00FC764B489}" dt="2021-06-24T16:08:51.905" v="7533" actId="20577"/>
          <ac:spMkLst>
            <pc:docMk/>
            <pc:sldMk cId="2140270514" sldId="471"/>
            <ac:spMk id="3" creationId="{8B37AC10-7986-644E-8B44-7169D5E6228A}"/>
          </ac:spMkLst>
        </pc:spChg>
      </pc:sldChg>
      <pc:sldChg chg="modSp add mod">
        <pc:chgData name="Nikolaj Juhl Hansen" userId="c2712776-a827-4bea-a998-d7f17e3b65c2" providerId="ADAL" clId="{FC711B93-2163-4EB9-AE37-A00FC764B489}" dt="2021-06-24T16:13:38.159" v="7862" actId="1076"/>
        <pc:sldMkLst>
          <pc:docMk/>
          <pc:sldMk cId="2821407770" sldId="472"/>
        </pc:sldMkLst>
        <pc:spChg chg="mod">
          <ac:chgData name="Nikolaj Juhl Hansen" userId="c2712776-a827-4bea-a998-d7f17e3b65c2" providerId="ADAL" clId="{FC711B93-2163-4EB9-AE37-A00FC764B489}" dt="2021-06-24T16:10:15.663" v="7569" actId="20577"/>
          <ac:spMkLst>
            <pc:docMk/>
            <pc:sldMk cId="2821407770" sldId="472"/>
            <ac:spMk id="4" creationId="{78E27460-47A8-446A-8833-80C3993AC3E1}"/>
          </ac:spMkLst>
        </pc:spChg>
        <pc:spChg chg="mod">
          <ac:chgData name="Nikolaj Juhl Hansen" userId="c2712776-a827-4bea-a998-d7f17e3b65c2" providerId="ADAL" clId="{FC711B93-2163-4EB9-AE37-A00FC764B489}" dt="2021-06-24T16:11:49.650" v="7623" actId="1076"/>
          <ac:spMkLst>
            <pc:docMk/>
            <pc:sldMk cId="2821407770" sldId="472"/>
            <ac:spMk id="14" creationId="{AEB3C601-E259-4C9D-BB42-7E9A91FE1F74}"/>
          </ac:spMkLst>
        </pc:spChg>
        <pc:spChg chg="mod">
          <ac:chgData name="Nikolaj Juhl Hansen" userId="c2712776-a827-4bea-a998-d7f17e3b65c2" providerId="ADAL" clId="{FC711B93-2163-4EB9-AE37-A00FC764B489}" dt="2021-06-24T16:12:49.671" v="7749" actId="1076"/>
          <ac:spMkLst>
            <pc:docMk/>
            <pc:sldMk cId="2821407770" sldId="472"/>
            <ac:spMk id="18" creationId="{D2EDDFFE-61CA-46C9-B063-559C7068FE7B}"/>
          </ac:spMkLst>
        </pc:spChg>
        <pc:spChg chg="mod">
          <ac:chgData name="Nikolaj Juhl Hansen" userId="c2712776-a827-4bea-a998-d7f17e3b65c2" providerId="ADAL" clId="{FC711B93-2163-4EB9-AE37-A00FC764B489}" dt="2021-06-24T16:13:38.159" v="7862" actId="1076"/>
          <ac:spMkLst>
            <pc:docMk/>
            <pc:sldMk cId="2821407770" sldId="472"/>
            <ac:spMk id="22" creationId="{EA19AE2F-4E3C-45A9-B8A8-6D2B94C34FE7}"/>
          </ac:spMkLst>
        </pc:spChg>
      </pc:sldChg>
      <pc:sldChg chg="add del">
        <pc:chgData name="Nikolaj Juhl Hansen" userId="c2712776-a827-4bea-a998-d7f17e3b65c2" providerId="ADAL" clId="{FC711B93-2163-4EB9-AE37-A00FC764B489}" dt="2021-06-24T16:05:24.733" v="7468"/>
        <pc:sldMkLst>
          <pc:docMk/>
          <pc:sldMk cId="4068780438" sldId="472"/>
        </pc:sldMkLst>
      </pc:sldChg>
      <pc:sldChg chg="addSp delSp modSp add mod">
        <pc:chgData name="Nikolaj Juhl Hansen" userId="c2712776-a827-4bea-a998-d7f17e3b65c2" providerId="ADAL" clId="{FC711B93-2163-4EB9-AE37-A00FC764B489}" dt="2021-06-25T05:59:40.516" v="10965" actId="2711"/>
        <pc:sldMkLst>
          <pc:docMk/>
          <pc:sldMk cId="1935092181" sldId="473"/>
        </pc:sldMkLst>
        <pc:spChg chg="mod">
          <ac:chgData name="Nikolaj Juhl Hansen" userId="c2712776-a827-4bea-a998-d7f17e3b65c2" providerId="ADAL" clId="{FC711B93-2163-4EB9-AE37-A00FC764B489}" dt="2021-06-24T16:17:57.123" v="7929" actId="20577"/>
          <ac:spMkLst>
            <pc:docMk/>
            <pc:sldMk cId="1935092181" sldId="473"/>
            <ac:spMk id="2" creationId="{526382DA-F77C-6C44-9FC4-3801A2DDD378}"/>
          </ac:spMkLst>
        </pc:spChg>
        <pc:spChg chg="del">
          <ac:chgData name="Nikolaj Juhl Hansen" userId="c2712776-a827-4bea-a998-d7f17e3b65c2" providerId="ADAL" clId="{FC711B93-2163-4EB9-AE37-A00FC764B489}" dt="2021-06-24T16:18:16.891" v="7933" actId="478"/>
          <ac:spMkLst>
            <pc:docMk/>
            <pc:sldMk cId="1935092181" sldId="473"/>
            <ac:spMk id="6" creationId="{596C8965-12D1-3D4A-BB7E-24BDC11B6407}"/>
          </ac:spMkLst>
        </pc:spChg>
        <pc:spChg chg="del mod">
          <ac:chgData name="Nikolaj Juhl Hansen" userId="c2712776-a827-4bea-a998-d7f17e3b65c2" providerId="ADAL" clId="{FC711B93-2163-4EB9-AE37-A00FC764B489}" dt="2021-06-24T16:20:00.532" v="8030" actId="21"/>
          <ac:spMkLst>
            <pc:docMk/>
            <pc:sldMk cId="1935092181" sldId="473"/>
            <ac:spMk id="8" creationId="{45A5705A-080F-3B42-AF0A-596782E6B73E}"/>
          </ac:spMkLst>
        </pc:spChg>
        <pc:spChg chg="mod">
          <ac:chgData name="Nikolaj Juhl Hansen" userId="c2712776-a827-4bea-a998-d7f17e3b65c2" providerId="ADAL" clId="{FC711B93-2163-4EB9-AE37-A00FC764B489}" dt="2021-06-25T05:59:40.516" v="10965" actId="2711"/>
          <ac:spMkLst>
            <pc:docMk/>
            <pc:sldMk cId="1935092181" sldId="473"/>
            <ac:spMk id="9" creationId="{7F2AB1F3-77F8-7048-8841-659313FAB0CD}"/>
          </ac:spMkLst>
        </pc:spChg>
        <pc:spChg chg="add mod">
          <ac:chgData name="Nikolaj Juhl Hansen" userId="c2712776-a827-4bea-a998-d7f17e3b65c2" providerId="ADAL" clId="{FC711B93-2163-4EB9-AE37-A00FC764B489}" dt="2021-06-25T05:59:40.516" v="10965" actId="2711"/>
          <ac:spMkLst>
            <pc:docMk/>
            <pc:sldMk cId="1935092181" sldId="473"/>
            <ac:spMk id="15" creationId="{C3B97406-4A3F-461C-ACFA-2B0612303247}"/>
          </ac:spMkLst>
        </pc:spChg>
        <pc:spChg chg="mod">
          <ac:chgData name="Nikolaj Juhl Hansen" userId="c2712776-a827-4bea-a998-d7f17e3b65c2" providerId="ADAL" clId="{FC711B93-2163-4EB9-AE37-A00FC764B489}" dt="2021-06-25T05:59:40.516" v="10965" actId="2711"/>
          <ac:spMkLst>
            <pc:docMk/>
            <pc:sldMk cId="1935092181" sldId="473"/>
            <ac:spMk id="16" creationId="{7117DE2A-5FAB-404A-90E6-305F5FA28B5C}"/>
          </ac:spMkLst>
        </pc:spChg>
        <pc:spChg chg="del">
          <ac:chgData name="Nikolaj Juhl Hansen" userId="c2712776-a827-4bea-a998-d7f17e3b65c2" providerId="ADAL" clId="{FC711B93-2163-4EB9-AE37-A00FC764B489}" dt="2021-06-24T16:21:17.865" v="8043" actId="478"/>
          <ac:spMkLst>
            <pc:docMk/>
            <pc:sldMk cId="1935092181" sldId="473"/>
            <ac:spMk id="17" creationId="{F0599E42-0BF7-49BD-A67B-C6F87A9AADF7}"/>
          </ac:spMkLst>
        </pc:spChg>
        <pc:spChg chg="add mod">
          <ac:chgData name="Nikolaj Juhl Hansen" userId="c2712776-a827-4bea-a998-d7f17e3b65c2" providerId="ADAL" clId="{FC711B93-2163-4EB9-AE37-A00FC764B489}" dt="2021-06-25T05:59:40.516" v="10965" actId="2711"/>
          <ac:spMkLst>
            <pc:docMk/>
            <pc:sldMk cId="1935092181" sldId="473"/>
            <ac:spMk id="18" creationId="{72CB61DF-99DE-4845-AF9B-BF0B33827324}"/>
          </ac:spMkLst>
        </pc:spChg>
        <pc:spChg chg="mod">
          <ac:chgData name="Nikolaj Juhl Hansen" userId="c2712776-a827-4bea-a998-d7f17e3b65c2" providerId="ADAL" clId="{FC711B93-2163-4EB9-AE37-A00FC764B489}" dt="2021-06-25T05:59:40.516" v="10965" actId="2711"/>
          <ac:spMkLst>
            <pc:docMk/>
            <pc:sldMk cId="1935092181" sldId="473"/>
            <ac:spMk id="20" creationId="{99B03F27-3A0B-479E-A96C-404A30106AF1}"/>
          </ac:spMkLst>
        </pc:spChg>
        <pc:spChg chg="mod">
          <ac:chgData name="Nikolaj Juhl Hansen" userId="c2712776-a827-4bea-a998-d7f17e3b65c2" providerId="ADAL" clId="{FC711B93-2163-4EB9-AE37-A00FC764B489}" dt="2021-06-25T05:59:40.516" v="10965" actId="2711"/>
          <ac:spMkLst>
            <pc:docMk/>
            <pc:sldMk cId="1935092181" sldId="473"/>
            <ac:spMk id="21" creationId="{17D9FE7D-92D9-4564-96AC-8EA2F51EA13A}"/>
          </ac:spMkLst>
        </pc:spChg>
        <pc:spChg chg="mod">
          <ac:chgData name="Nikolaj Juhl Hansen" userId="c2712776-a827-4bea-a998-d7f17e3b65c2" providerId="ADAL" clId="{FC711B93-2163-4EB9-AE37-A00FC764B489}" dt="2021-06-25T05:59:40.516" v="10965" actId="2711"/>
          <ac:spMkLst>
            <pc:docMk/>
            <pc:sldMk cId="1935092181" sldId="473"/>
            <ac:spMk id="22" creationId="{F07855C2-07C6-45AA-B2CB-FA251A29BC78}"/>
          </ac:spMkLst>
        </pc:spChg>
        <pc:spChg chg="mod">
          <ac:chgData name="Nikolaj Juhl Hansen" userId="c2712776-a827-4bea-a998-d7f17e3b65c2" providerId="ADAL" clId="{FC711B93-2163-4EB9-AE37-A00FC764B489}" dt="2021-06-25T05:59:40.516" v="10965" actId="2711"/>
          <ac:spMkLst>
            <pc:docMk/>
            <pc:sldMk cId="1935092181" sldId="473"/>
            <ac:spMk id="25" creationId="{FCBEFD51-5F37-4D03-A172-7F478A16C71D}"/>
          </ac:spMkLst>
        </pc:spChg>
        <pc:spChg chg="mod">
          <ac:chgData name="Nikolaj Juhl Hansen" userId="c2712776-a827-4bea-a998-d7f17e3b65c2" providerId="ADAL" clId="{FC711B93-2163-4EB9-AE37-A00FC764B489}" dt="2021-06-25T05:59:40.516" v="10965" actId="2711"/>
          <ac:spMkLst>
            <pc:docMk/>
            <pc:sldMk cId="1935092181" sldId="473"/>
            <ac:spMk id="26" creationId="{1E8AE753-731A-443F-93DC-FA7B878AAAB2}"/>
          </ac:spMkLst>
        </pc:spChg>
        <pc:spChg chg="mod">
          <ac:chgData name="Nikolaj Juhl Hansen" userId="c2712776-a827-4bea-a998-d7f17e3b65c2" providerId="ADAL" clId="{FC711B93-2163-4EB9-AE37-A00FC764B489}" dt="2021-06-25T05:59:40.516" v="10965" actId="2711"/>
          <ac:spMkLst>
            <pc:docMk/>
            <pc:sldMk cId="1935092181" sldId="473"/>
            <ac:spMk id="30" creationId="{0A807C5C-E0C4-4639-8659-69F2EF7A3CDA}"/>
          </ac:spMkLst>
        </pc:spChg>
        <pc:spChg chg="del">
          <ac:chgData name="Nikolaj Juhl Hansen" userId="c2712776-a827-4bea-a998-d7f17e3b65c2" providerId="ADAL" clId="{FC711B93-2163-4EB9-AE37-A00FC764B489}" dt="2021-06-24T16:21:24.511" v="8044" actId="21"/>
          <ac:spMkLst>
            <pc:docMk/>
            <pc:sldMk cId="1935092181" sldId="473"/>
            <ac:spMk id="31" creationId="{60FDD4A3-AA53-4E5B-A5BD-02DB245B33DA}"/>
          </ac:spMkLst>
        </pc:spChg>
      </pc:sldChg>
      <pc:sldChg chg="modSp add mod">
        <pc:chgData name="Nikolaj Juhl Hansen" userId="c2712776-a827-4bea-a998-d7f17e3b65c2" providerId="ADAL" clId="{FC711B93-2163-4EB9-AE37-A00FC764B489}" dt="2021-06-25T05:59:52.721" v="10966" actId="2711"/>
        <pc:sldMkLst>
          <pc:docMk/>
          <pc:sldMk cId="760126698" sldId="474"/>
        </pc:sldMkLst>
        <pc:spChg chg="mod">
          <ac:chgData name="Nikolaj Juhl Hansen" userId="c2712776-a827-4bea-a998-d7f17e3b65c2" providerId="ADAL" clId="{FC711B93-2163-4EB9-AE37-A00FC764B489}" dt="2021-06-25T05:59:52.721" v="10966" actId="2711"/>
          <ac:spMkLst>
            <pc:docMk/>
            <pc:sldMk cId="760126698" sldId="474"/>
            <ac:spMk id="9" creationId="{7F2AB1F3-77F8-7048-8841-659313FAB0CD}"/>
          </ac:spMkLst>
        </pc:spChg>
        <pc:spChg chg="mod">
          <ac:chgData name="Nikolaj Juhl Hansen" userId="c2712776-a827-4bea-a998-d7f17e3b65c2" providerId="ADAL" clId="{FC711B93-2163-4EB9-AE37-A00FC764B489}" dt="2021-06-25T05:59:52.721" v="10966" actId="2711"/>
          <ac:spMkLst>
            <pc:docMk/>
            <pc:sldMk cId="760126698" sldId="474"/>
            <ac:spMk id="15" creationId="{C3B97406-4A3F-461C-ACFA-2B0612303247}"/>
          </ac:spMkLst>
        </pc:spChg>
        <pc:spChg chg="mod">
          <ac:chgData name="Nikolaj Juhl Hansen" userId="c2712776-a827-4bea-a998-d7f17e3b65c2" providerId="ADAL" clId="{FC711B93-2163-4EB9-AE37-A00FC764B489}" dt="2021-06-25T05:59:52.721" v="10966" actId="2711"/>
          <ac:spMkLst>
            <pc:docMk/>
            <pc:sldMk cId="760126698" sldId="474"/>
            <ac:spMk id="16" creationId="{7117DE2A-5FAB-404A-90E6-305F5FA28B5C}"/>
          </ac:spMkLst>
        </pc:spChg>
        <pc:spChg chg="mod">
          <ac:chgData name="Nikolaj Juhl Hansen" userId="c2712776-a827-4bea-a998-d7f17e3b65c2" providerId="ADAL" clId="{FC711B93-2163-4EB9-AE37-A00FC764B489}" dt="2021-06-25T05:59:52.721" v="10966" actId="2711"/>
          <ac:spMkLst>
            <pc:docMk/>
            <pc:sldMk cId="760126698" sldId="474"/>
            <ac:spMk id="18" creationId="{72CB61DF-99DE-4845-AF9B-BF0B33827324}"/>
          </ac:spMkLst>
        </pc:spChg>
        <pc:spChg chg="mod">
          <ac:chgData name="Nikolaj Juhl Hansen" userId="c2712776-a827-4bea-a998-d7f17e3b65c2" providerId="ADAL" clId="{FC711B93-2163-4EB9-AE37-A00FC764B489}" dt="2021-06-25T05:59:52.721" v="10966" actId="2711"/>
          <ac:spMkLst>
            <pc:docMk/>
            <pc:sldMk cId="760126698" sldId="474"/>
            <ac:spMk id="20" creationId="{99B03F27-3A0B-479E-A96C-404A30106AF1}"/>
          </ac:spMkLst>
        </pc:spChg>
        <pc:spChg chg="mod">
          <ac:chgData name="Nikolaj Juhl Hansen" userId="c2712776-a827-4bea-a998-d7f17e3b65c2" providerId="ADAL" clId="{FC711B93-2163-4EB9-AE37-A00FC764B489}" dt="2021-06-25T05:59:52.721" v="10966" actId="2711"/>
          <ac:spMkLst>
            <pc:docMk/>
            <pc:sldMk cId="760126698" sldId="474"/>
            <ac:spMk id="21" creationId="{17D9FE7D-92D9-4564-96AC-8EA2F51EA13A}"/>
          </ac:spMkLst>
        </pc:spChg>
        <pc:spChg chg="mod">
          <ac:chgData name="Nikolaj Juhl Hansen" userId="c2712776-a827-4bea-a998-d7f17e3b65c2" providerId="ADAL" clId="{FC711B93-2163-4EB9-AE37-A00FC764B489}" dt="2021-06-25T05:59:52.721" v="10966" actId="2711"/>
          <ac:spMkLst>
            <pc:docMk/>
            <pc:sldMk cId="760126698" sldId="474"/>
            <ac:spMk id="22" creationId="{F07855C2-07C6-45AA-B2CB-FA251A29BC78}"/>
          </ac:spMkLst>
        </pc:spChg>
        <pc:spChg chg="mod">
          <ac:chgData name="Nikolaj Juhl Hansen" userId="c2712776-a827-4bea-a998-d7f17e3b65c2" providerId="ADAL" clId="{FC711B93-2163-4EB9-AE37-A00FC764B489}" dt="2021-06-25T05:59:52.721" v="10966" actId="2711"/>
          <ac:spMkLst>
            <pc:docMk/>
            <pc:sldMk cId="760126698" sldId="474"/>
            <ac:spMk id="25" creationId="{FCBEFD51-5F37-4D03-A172-7F478A16C71D}"/>
          </ac:spMkLst>
        </pc:spChg>
        <pc:spChg chg="mod">
          <ac:chgData name="Nikolaj Juhl Hansen" userId="c2712776-a827-4bea-a998-d7f17e3b65c2" providerId="ADAL" clId="{FC711B93-2163-4EB9-AE37-A00FC764B489}" dt="2021-06-25T05:59:52.721" v="10966" actId="2711"/>
          <ac:spMkLst>
            <pc:docMk/>
            <pc:sldMk cId="760126698" sldId="474"/>
            <ac:spMk id="26" creationId="{1E8AE753-731A-443F-93DC-FA7B878AAAB2}"/>
          </ac:spMkLst>
        </pc:spChg>
        <pc:spChg chg="mod">
          <ac:chgData name="Nikolaj Juhl Hansen" userId="c2712776-a827-4bea-a998-d7f17e3b65c2" providerId="ADAL" clId="{FC711B93-2163-4EB9-AE37-A00FC764B489}" dt="2021-06-25T05:59:52.721" v="10966" actId="2711"/>
          <ac:spMkLst>
            <pc:docMk/>
            <pc:sldMk cId="760126698" sldId="474"/>
            <ac:spMk id="30" creationId="{0A807C5C-E0C4-4639-8659-69F2EF7A3CDA}"/>
          </ac:spMkLst>
        </pc:spChg>
      </pc:sldChg>
      <pc:sldChg chg="delSp modSp add mod ord">
        <pc:chgData name="Nikolaj Juhl Hansen" userId="c2712776-a827-4bea-a998-d7f17e3b65c2" providerId="ADAL" clId="{FC711B93-2163-4EB9-AE37-A00FC764B489}" dt="2021-06-24T17:20:24.548" v="8719"/>
        <pc:sldMkLst>
          <pc:docMk/>
          <pc:sldMk cId="2904902599" sldId="475"/>
        </pc:sldMkLst>
        <pc:spChg chg="del">
          <ac:chgData name="Nikolaj Juhl Hansen" userId="c2712776-a827-4bea-a998-d7f17e3b65c2" providerId="ADAL" clId="{FC711B93-2163-4EB9-AE37-A00FC764B489}" dt="2021-06-24T17:18:31.371" v="8576" actId="21"/>
          <ac:spMkLst>
            <pc:docMk/>
            <pc:sldMk cId="2904902599" sldId="475"/>
            <ac:spMk id="5" creationId="{C312311C-990A-4399-8413-6E6AEECA9C70}"/>
          </ac:spMkLst>
        </pc:spChg>
        <pc:spChg chg="mod">
          <ac:chgData name="Nikolaj Juhl Hansen" userId="c2712776-a827-4bea-a998-d7f17e3b65c2" providerId="ADAL" clId="{FC711B93-2163-4EB9-AE37-A00FC764B489}" dt="2021-06-24T17:18:39.121" v="8578" actId="1076"/>
          <ac:spMkLst>
            <pc:docMk/>
            <pc:sldMk cId="2904902599" sldId="475"/>
            <ac:spMk id="7" creationId="{21EE57D6-B5D3-4981-B420-3B9C53FF0B40}"/>
          </ac:spMkLst>
        </pc:spChg>
        <pc:spChg chg="mod">
          <ac:chgData name="Nikolaj Juhl Hansen" userId="c2712776-a827-4bea-a998-d7f17e3b65c2" providerId="ADAL" clId="{FC711B93-2163-4EB9-AE37-A00FC764B489}" dt="2021-06-24T17:18:35.143" v="8577" actId="1076"/>
          <ac:spMkLst>
            <pc:docMk/>
            <pc:sldMk cId="2904902599" sldId="475"/>
            <ac:spMk id="10" creationId="{AEFFE28D-CE48-4109-8CD1-E6E1623EF3E4}"/>
          </ac:spMkLst>
        </pc:spChg>
      </pc:sldChg>
      <pc:sldChg chg="modSp add mod">
        <pc:chgData name="Nikolaj Juhl Hansen" userId="c2712776-a827-4bea-a998-d7f17e3b65c2" providerId="ADAL" clId="{FC711B93-2163-4EB9-AE37-A00FC764B489}" dt="2021-06-25T06:00:10.070" v="10967" actId="2711"/>
        <pc:sldMkLst>
          <pc:docMk/>
          <pc:sldMk cId="2200405017" sldId="476"/>
        </pc:sldMkLst>
        <pc:spChg chg="mod">
          <ac:chgData name="Nikolaj Juhl Hansen" userId="c2712776-a827-4bea-a998-d7f17e3b65c2" providerId="ADAL" clId="{FC711B93-2163-4EB9-AE37-A00FC764B489}" dt="2021-06-24T17:35:50.495" v="9658" actId="20577"/>
          <ac:spMkLst>
            <pc:docMk/>
            <pc:sldMk cId="2200405017" sldId="476"/>
            <ac:spMk id="2" creationId="{526382DA-F77C-6C44-9FC4-3801A2DDD378}"/>
          </ac:spMkLst>
        </pc:spChg>
        <pc:spChg chg="mod">
          <ac:chgData name="Nikolaj Juhl Hansen" userId="c2712776-a827-4bea-a998-d7f17e3b65c2" providerId="ADAL" clId="{FC711B93-2163-4EB9-AE37-A00FC764B489}" dt="2021-06-25T06:00:10.070" v="10967" actId="2711"/>
          <ac:spMkLst>
            <pc:docMk/>
            <pc:sldMk cId="2200405017" sldId="476"/>
            <ac:spMk id="6" creationId="{596C8965-12D1-3D4A-BB7E-24BDC11B6407}"/>
          </ac:spMkLst>
        </pc:spChg>
        <pc:spChg chg="mod">
          <ac:chgData name="Nikolaj Juhl Hansen" userId="c2712776-a827-4bea-a998-d7f17e3b65c2" providerId="ADAL" clId="{FC711B93-2163-4EB9-AE37-A00FC764B489}" dt="2021-06-25T06:00:10.070" v="10967" actId="2711"/>
          <ac:spMkLst>
            <pc:docMk/>
            <pc:sldMk cId="2200405017" sldId="476"/>
            <ac:spMk id="8" creationId="{45A5705A-080F-3B42-AF0A-596782E6B73E}"/>
          </ac:spMkLst>
        </pc:spChg>
        <pc:spChg chg="mod">
          <ac:chgData name="Nikolaj Juhl Hansen" userId="c2712776-a827-4bea-a998-d7f17e3b65c2" providerId="ADAL" clId="{FC711B93-2163-4EB9-AE37-A00FC764B489}" dt="2021-06-25T06:00:10.070" v="10967" actId="2711"/>
          <ac:spMkLst>
            <pc:docMk/>
            <pc:sldMk cId="2200405017" sldId="476"/>
            <ac:spMk id="9" creationId="{7F2AB1F3-77F8-7048-8841-659313FAB0CD}"/>
          </ac:spMkLst>
        </pc:spChg>
        <pc:spChg chg="mod">
          <ac:chgData name="Nikolaj Juhl Hansen" userId="c2712776-a827-4bea-a998-d7f17e3b65c2" providerId="ADAL" clId="{FC711B93-2163-4EB9-AE37-A00FC764B489}" dt="2021-06-25T06:00:10.070" v="10967" actId="2711"/>
          <ac:spMkLst>
            <pc:docMk/>
            <pc:sldMk cId="2200405017" sldId="476"/>
            <ac:spMk id="16" creationId="{7117DE2A-5FAB-404A-90E6-305F5FA28B5C}"/>
          </ac:spMkLst>
        </pc:spChg>
        <pc:spChg chg="mod">
          <ac:chgData name="Nikolaj Juhl Hansen" userId="c2712776-a827-4bea-a998-d7f17e3b65c2" providerId="ADAL" clId="{FC711B93-2163-4EB9-AE37-A00FC764B489}" dt="2021-06-25T06:00:10.070" v="10967" actId="2711"/>
          <ac:spMkLst>
            <pc:docMk/>
            <pc:sldMk cId="2200405017" sldId="476"/>
            <ac:spMk id="17" creationId="{F0599E42-0BF7-49BD-A67B-C6F87A9AADF7}"/>
          </ac:spMkLst>
        </pc:spChg>
        <pc:spChg chg="mod">
          <ac:chgData name="Nikolaj Juhl Hansen" userId="c2712776-a827-4bea-a998-d7f17e3b65c2" providerId="ADAL" clId="{FC711B93-2163-4EB9-AE37-A00FC764B489}" dt="2021-06-25T06:00:10.070" v="10967" actId="2711"/>
          <ac:spMkLst>
            <pc:docMk/>
            <pc:sldMk cId="2200405017" sldId="476"/>
            <ac:spMk id="20" creationId="{99B03F27-3A0B-479E-A96C-404A30106AF1}"/>
          </ac:spMkLst>
        </pc:spChg>
        <pc:spChg chg="mod">
          <ac:chgData name="Nikolaj Juhl Hansen" userId="c2712776-a827-4bea-a998-d7f17e3b65c2" providerId="ADAL" clId="{FC711B93-2163-4EB9-AE37-A00FC764B489}" dt="2021-06-25T06:00:10.070" v="10967" actId="2711"/>
          <ac:spMkLst>
            <pc:docMk/>
            <pc:sldMk cId="2200405017" sldId="476"/>
            <ac:spMk id="21" creationId="{17D9FE7D-92D9-4564-96AC-8EA2F51EA13A}"/>
          </ac:spMkLst>
        </pc:spChg>
        <pc:spChg chg="mod">
          <ac:chgData name="Nikolaj Juhl Hansen" userId="c2712776-a827-4bea-a998-d7f17e3b65c2" providerId="ADAL" clId="{FC711B93-2163-4EB9-AE37-A00FC764B489}" dt="2021-06-25T06:00:10.070" v="10967" actId="2711"/>
          <ac:spMkLst>
            <pc:docMk/>
            <pc:sldMk cId="2200405017" sldId="476"/>
            <ac:spMk id="22" creationId="{F07855C2-07C6-45AA-B2CB-FA251A29BC78}"/>
          </ac:spMkLst>
        </pc:spChg>
        <pc:spChg chg="mod">
          <ac:chgData name="Nikolaj Juhl Hansen" userId="c2712776-a827-4bea-a998-d7f17e3b65c2" providerId="ADAL" clId="{FC711B93-2163-4EB9-AE37-A00FC764B489}" dt="2021-06-25T06:00:10.070" v="10967" actId="2711"/>
          <ac:spMkLst>
            <pc:docMk/>
            <pc:sldMk cId="2200405017" sldId="476"/>
            <ac:spMk id="25" creationId="{FCBEFD51-5F37-4D03-A172-7F478A16C71D}"/>
          </ac:spMkLst>
        </pc:spChg>
        <pc:spChg chg="mod">
          <ac:chgData name="Nikolaj Juhl Hansen" userId="c2712776-a827-4bea-a998-d7f17e3b65c2" providerId="ADAL" clId="{FC711B93-2163-4EB9-AE37-A00FC764B489}" dt="2021-06-25T06:00:10.070" v="10967" actId="2711"/>
          <ac:spMkLst>
            <pc:docMk/>
            <pc:sldMk cId="2200405017" sldId="476"/>
            <ac:spMk id="26" creationId="{1E8AE753-731A-443F-93DC-FA7B878AAAB2}"/>
          </ac:spMkLst>
        </pc:spChg>
        <pc:spChg chg="mod">
          <ac:chgData name="Nikolaj Juhl Hansen" userId="c2712776-a827-4bea-a998-d7f17e3b65c2" providerId="ADAL" clId="{FC711B93-2163-4EB9-AE37-A00FC764B489}" dt="2021-06-25T06:00:10.070" v="10967" actId="2711"/>
          <ac:spMkLst>
            <pc:docMk/>
            <pc:sldMk cId="2200405017" sldId="476"/>
            <ac:spMk id="30" creationId="{0A807C5C-E0C4-4639-8659-69F2EF7A3CDA}"/>
          </ac:spMkLst>
        </pc:spChg>
        <pc:spChg chg="mod">
          <ac:chgData name="Nikolaj Juhl Hansen" userId="c2712776-a827-4bea-a998-d7f17e3b65c2" providerId="ADAL" clId="{FC711B93-2163-4EB9-AE37-A00FC764B489}" dt="2021-06-25T06:00:10.070" v="10967" actId="2711"/>
          <ac:spMkLst>
            <pc:docMk/>
            <pc:sldMk cId="2200405017" sldId="476"/>
            <ac:spMk id="31" creationId="{60FDD4A3-AA53-4E5B-A5BD-02DB245B33DA}"/>
          </ac:spMkLst>
        </pc:spChg>
      </pc:sldChg>
      <pc:sldMasterChg chg="del delSldLayout">
        <pc:chgData name="Nikolaj Juhl Hansen" userId="c2712776-a827-4bea-a998-d7f17e3b65c2" providerId="ADAL" clId="{FC711B93-2163-4EB9-AE37-A00FC764B489}" dt="2021-06-24T09:47:27.771" v="42" actId="47"/>
        <pc:sldMasterMkLst>
          <pc:docMk/>
          <pc:sldMasterMk cId="2877993920" sldId="2147483679"/>
        </pc:sldMasterMkLst>
        <pc:sldLayoutChg chg="del">
          <pc:chgData name="Nikolaj Juhl Hansen" userId="c2712776-a827-4bea-a998-d7f17e3b65c2" providerId="ADAL" clId="{FC711B93-2163-4EB9-AE37-A00FC764B489}" dt="2021-06-24T09:47:27.771" v="42" actId="47"/>
          <pc:sldLayoutMkLst>
            <pc:docMk/>
            <pc:sldMasterMk cId="2877993920" sldId="2147483679"/>
            <pc:sldLayoutMk cId="2278523411" sldId="2147483680"/>
          </pc:sldLayoutMkLst>
        </pc:sldLayoutChg>
        <pc:sldLayoutChg chg="del">
          <pc:chgData name="Nikolaj Juhl Hansen" userId="c2712776-a827-4bea-a998-d7f17e3b65c2" providerId="ADAL" clId="{FC711B93-2163-4EB9-AE37-A00FC764B489}" dt="2021-06-24T09:47:27.771" v="42" actId="47"/>
          <pc:sldLayoutMkLst>
            <pc:docMk/>
            <pc:sldMasterMk cId="2877993920" sldId="2147483679"/>
            <pc:sldLayoutMk cId="942959931" sldId="2147483681"/>
          </pc:sldLayoutMkLst>
        </pc:sldLayoutChg>
        <pc:sldLayoutChg chg="del">
          <pc:chgData name="Nikolaj Juhl Hansen" userId="c2712776-a827-4bea-a998-d7f17e3b65c2" providerId="ADAL" clId="{FC711B93-2163-4EB9-AE37-A00FC764B489}" dt="2021-06-24T09:47:27.771" v="42" actId="47"/>
          <pc:sldLayoutMkLst>
            <pc:docMk/>
            <pc:sldMasterMk cId="2877993920" sldId="2147483679"/>
            <pc:sldLayoutMk cId="4049448045" sldId="2147483682"/>
          </pc:sldLayoutMkLst>
        </pc:sldLayoutChg>
        <pc:sldLayoutChg chg="del">
          <pc:chgData name="Nikolaj Juhl Hansen" userId="c2712776-a827-4bea-a998-d7f17e3b65c2" providerId="ADAL" clId="{FC711B93-2163-4EB9-AE37-A00FC764B489}" dt="2021-06-24T09:47:27.771" v="42" actId="47"/>
          <pc:sldLayoutMkLst>
            <pc:docMk/>
            <pc:sldMasterMk cId="2877993920" sldId="2147483679"/>
            <pc:sldLayoutMk cId="2292731154" sldId="2147483683"/>
          </pc:sldLayoutMkLst>
        </pc:sldLayoutChg>
      </pc:sldMasterChg>
    </pc:docChg>
  </pc:docChgLst>
  <pc:docChgLst>
    <pc:chgData name="Taina Tervonen" userId="fc1e2d69-1b68-4e97-9f0d-06038e4079b4" providerId="ADAL" clId="{1726C782-65D3-4D43-8B74-9A304F595F71}"/>
    <pc:docChg chg="undo custSel addSld delSld modSld sldOrd">
      <pc:chgData name="Taina Tervonen" userId="fc1e2d69-1b68-4e97-9f0d-06038e4079b4" providerId="ADAL" clId="{1726C782-65D3-4D43-8B74-9A304F595F71}" dt="2021-03-30T06:54:25.258" v="1301" actId="1076"/>
      <pc:docMkLst>
        <pc:docMk/>
      </pc:docMkLst>
      <pc:sldChg chg="modSp mod">
        <pc:chgData name="Taina Tervonen" userId="fc1e2d69-1b68-4e97-9f0d-06038e4079b4" providerId="ADAL" clId="{1726C782-65D3-4D43-8B74-9A304F595F71}" dt="2021-03-30T06:54:25.258" v="1301" actId="1076"/>
        <pc:sldMkLst>
          <pc:docMk/>
          <pc:sldMk cId="4088739890" sldId="261"/>
        </pc:sldMkLst>
        <pc:spChg chg="mod">
          <ac:chgData name="Taina Tervonen" userId="fc1e2d69-1b68-4e97-9f0d-06038e4079b4" providerId="ADAL" clId="{1726C782-65D3-4D43-8B74-9A304F595F71}" dt="2021-03-30T06:54:25.258" v="1301" actId="1076"/>
          <ac:spMkLst>
            <pc:docMk/>
            <pc:sldMk cId="4088739890" sldId="261"/>
            <ac:spMk id="2" creationId="{FA988165-6B25-B74B-8AB1-266B02687A0E}"/>
          </ac:spMkLst>
        </pc:spChg>
      </pc:sldChg>
      <pc:sldChg chg="modSp mod">
        <pc:chgData name="Taina Tervonen" userId="fc1e2d69-1b68-4e97-9f0d-06038e4079b4" providerId="ADAL" clId="{1726C782-65D3-4D43-8B74-9A304F595F71}" dt="2021-03-26T14:43:35.213" v="1173" actId="20577"/>
        <pc:sldMkLst>
          <pc:docMk/>
          <pc:sldMk cId="2164756725" sldId="274"/>
        </pc:sldMkLst>
        <pc:spChg chg="mod">
          <ac:chgData name="Taina Tervonen" userId="fc1e2d69-1b68-4e97-9f0d-06038e4079b4" providerId="ADAL" clId="{1726C782-65D3-4D43-8B74-9A304F595F71}" dt="2021-03-26T14:43:35.213" v="1173" actId="20577"/>
          <ac:spMkLst>
            <pc:docMk/>
            <pc:sldMk cId="2164756725" sldId="274"/>
            <ac:spMk id="3" creationId="{8B37AC10-7986-644E-8B44-7169D5E6228A}"/>
          </ac:spMkLst>
        </pc:spChg>
      </pc:sldChg>
      <pc:sldChg chg="ord">
        <pc:chgData name="Taina Tervonen" userId="fc1e2d69-1b68-4e97-9f0d-06038e4079b4" providerId="ADAL" clId="{1726C782-65D3-4D43-8B74-9A304F595F71}" dt="2021-03-27T11:39:47.780" v="1215"/>
        <pc:sldMkLst>
          <pc:docMk/>
          <pc:sldMk cId="1399524579" sldId="279"/>
        </pc:sldMkLst>
      </pc:sldChg>
      <pc:sldChg chg="addSp delSp modSp mod">
        <pc:chgData name="Taina Tervonen" userId="fc1e2d69-1b68-4e97-9f0d-06038e4079b4" providerId="ADAL" clId="{1726C782-65D3-4D43-8B74-9A304F595F71}" dt="2021-03-26T13:11:37.294" v="1055" actId="14100"/>
        <pc:sldMkLst>
          <pc:docMk/>
          <pc:sldMk cId="1129308404" sldId="362"/>
        </pc:sldMkLst>
        <pc:spChg chg="add mod">
          <ac:chgData name="Taina Tervonen" userId="fc1e2d69-1b68-4e97-9f0d-06038e4079b4" providerId="ADAL" clId="{1726C782-65D3-4D43-8B74-9A304F595F71}" dt="2021-03-26T13:10:03.317" v="1009" actId="1076"/>
          <ac:spMkLst>
            <pc:docMk/>
            <pc:sldMk cId="1129308404" sldId="362"/>
            <ac:spMk id="36" creationId="{33610762-32DD-4FD0-8674-AAC1B70C3198}"/>
          </ac:spMkLst>
        </pc:spChg>
        <pc:spChg chg="add mod">
          <ac:chgData name="Taina Tervonen" userId="fc1e2d69-1b68-4e97-9f0d-06038e4079b4" providerId="ADAL" clId="{1726C782-65D3-4D43-8B74-9A304F595F71}" dt="2021-03-26T13:11:37.294" v="1055" actId="14100"/>
          <ac:spMkLst>
            <pc:docMk/>
            <pc:sldMk cId="1129308404" sldId="362"/>
            <ac:spMk id="37" creationId="{75185374-225F-4393-9BC7-4132A4831458}"/>
          </ac:spMkLst>
        </pc:spChg>
        <pc:spChg chg="del">
          <ac:chgData name="Taina Tervonen" userId="fc1e2d69-1b68-4e97-9f0d-06038e4079b4" providerId="ADAL" clId="{1726C782-65D3-4D43-8B74-9A304F595F71}" dt="2021-03-22T10:13:28.542" v="609" actId="478"/>
          <ac:spMkLst>
            <pc:docMk/>
            <pc:sldMk cId="1129308404" sldId="362"/>
            <ac:spMk id="37" creationId="{EE7D2CE5-56EF-419E-A24F-9848E510D405}"/>
          </ac:spMkLst>
        </pc:spChg>
        <pc:spChg chg="del">
          <ac:chgData name="Taina Tervonen" userId="fc1e2d69-1b68-4e97-9f0d-06038e4079b4" providerId="ADAL" clId="{1726C782-65D3-4D43-8B74-9A304F595F71}" dt="2021-03-26T13:09:19.844" v="1007" actId="478"/>
          <ac:spMkLst>
            <pc:docMk/>
            <pc:sldMk cId="1129308404" sldId="362"/>
            <ac:spMk id="38" creationId="{77ADFD18-D9B8-463D-BF6C-8B86A547858D}"/>
          </ac:spMkLst>
        </pc:spChg>
        <pc:spChg chg="mod">
          <ac:chgData name="Taina Tervonen" userId="fc1e2d69-1b68-4e97-9f0d-06038e4079b4" providerId="ADAL" clId="{1726C782-65D3-4D43-8B74-9A304F595F71}" dt="2021-03-26T13:09:12.968" v="1006" actId="1076"/>
          <ac:spMkLst>
            <pc:docMk/>
            <pc:sldMk cId="1129308404" sldId="362"/>
            <ac:spMk id="79" creationId="{7BB17D90-B7D9-4D87-9059-69A054F29CF3}"/>
          </ac:spMkLst>
        </pc:spChg>
        <pc:spChg chg="mod">
          <ac:chgData name="Taina Tervonen" userId="fc1e2d69-1b68-4e97-9f0d-06038e4079b4" providerId="ADAL" clId="{1726C782-65D3-4D43-8B74-9A304F595F71}" dt="2021-03-26T13:09:12.968" v="1006" actId="1076"/>
          <ac:spMkLst>
            <pc:docMk/>
            <pc:sldMk cId="1129308404" sldId="362"/>
            <ac:spMk id="81" creationId="{122AA651-7AD9-4BC1-BBF5-2755A816D371}"/>
          </ac:spMkLst>
        </pc:spChg>
      </pc:sldChg>
      <pc:sldChg chg="modSp mod">
        <pc:chgData name="Taina Tervonen" userId="fc1e2d69-1b68-4e97-9f0d-06038e4079b4" providerId="ADAL" clId="{1726C782-65D3-4D43-8B74-9A304F595F71}" dt="2021-03-26T14:59:52.997" v="1176" actId="1076"/>
        <pc:sldMkLst>
          <pc:docMk/>
          <pc:sldMk cId="633100642" sldId="366"/>
        </pc:sldMkLst>
        <pc:spChg chg="mod">
          <ac:chgData name="Taina Tervonen" userId="fc1e2d69-1b68-4e97-9f0d-06038e4079b4" providerId="ADAL" clId="{1726C782-65D3-4D43-8B74-9A304F595F71}" dt="2021-03-26T14:37:56.138" v="1167" actId="14100"/>
          <ac:spMkLst>
            <pc:docMk/>
            <pc:sldMk cId="633100642" sldId="366"/>
            <ac:spMk id="9" creationId="{8A9F13BE-F82D-493B-B1BC-BD122B1E29D2}"/>
          </ac:spMkLst>
        </pc:spChg>
        <pc:graphicFrameChg chg="mod modGraphic">
          <ac:chgData name="Taina Tervonen" userId="fc1e2d69-1b68-4e97-9f0d-06038e4079b4" providerId="ADAL" clId="{1726C782-65D3-4D43-8B74-9A304F595F71}" dt="2021-03-26T14:59:52.997" v="1176" actId="1076"/>
          <ac:graphicFrameMkLst>
            <pc:docMk/>
            <pc:sldMk cId="633100642" sldId="366"/>
            <ac:graphicFrameMk id="14" creationId="{1DCC5FE1-2DC7-44BF-958F-CD6CEC865968}"/>
          </ac:graphicFrameMkLst>
        </pc:graphicFrameChg>
      </pc:sldChg>
      <pc:sldChg chg="del">
        <pc:chgData name="Taina Tervonen" userId="fc1e2d69-1b68-4e97-9f0d-06038e4079b4" providerId="ADAL" clId="{1726C782-65D3-4D43-8B74-9A304F595F71}" dt="2021-03-27T11:01:58.295" v="1198" actId="47"/>
        <pc:sldMkLst>
          <pc:docMk/>
          <pc:sldMk cId="2159146648" sldId="388"/>
        </pc:sldMkLst>
      </pc:sldChg>
      <pc:sldChg chg="modSp del mod">
        <pc:chgData name="Taina Tervonen" userId="fc1e2d69-1b68-4e97-9f0d-06038e4079b4" providerId="ADAL" clId="{1726C782-65D3-4D43-8B74-9A304F595F71}" dt="2021-03-22T10:09:09.338" v="449" actId="2696"/>
        <pc:sldMkLst>
          <pc:docMk/>
          <pc:sldMk cId="1551031004" sldId="389"/>
        </pc:sldMkLst>
        <pc:spChg chg="mod">
          <ac:chgData name="Taina Tervonen" userId="fc1e2d69-1b68-4e97-9f0d-06038e4079b4" providerId="ADAL" clId="{1726C782-65D3-4D43-8B74-9A304F595F71}" dt="2021-03-22T09:08:40.530" v="200" actId="20577"/>
          <ac:spMkLst>
            <pc:docMk/>
            <pc:sldMk cId="1551031004" sldId="389"/>
            <ac:spMk id="14" creationId="{AEB3C601-E259-4C9D-BB42-7E9A91FE1F74}"/>
          </ac:spMkLst>
        </pc:spChg>
        <pc:spChg chg="mod">
          <ac:chgData name="Taina Tervonen" userId="fc1e2d69-1b68-4e97-9f0d-06038e4079b4" providerId="ADAL" clId="{1726C782-65D3-4D43-8B74-9A304F595F71}" dt="2021-03-22T10:01:19.952" v="316" actId="1076"/>
          <ac:spMkLst>
            <pc:docMk/>
            <pc:sldMk cId="1551031004" sldId="389"/>
            <ac:spMk id="18" creationId="{D2EDDFFE-61CA-46C9-B063-559C7068FE7B}"/>
          </ac:spMkLst>
        </pc:spChg>
        <pc:spChg chg="mod">
          <ac:chgData name="Taina Tervonen" userId="fc1e2d69-1b68-4e97-9f0d-06038e4079b4" providerId="ADAL" clId="{1726C782-65D3-4D43-8B74-9A304F595F71}" dt="2021-03-22T10:01:30.450" v="317" actId="1076"/>
          <ac:spMkLst>
            <pc:docMk/>
            <pc:sldMk cId="1551031004" sldId="389"/>
            <ac:spMk id="22" creationId="{EA19AE2F-4E3C-45A9-B8A8-6D2B94C34FE7}"/>
          </ac:spMkLst>
        </pc:spChg>
      </pc:sldChg>
      <pc:sldChg chg="del">
        <pc:chgData name="Taina Tervonen" userId="fc1e2d69-1b68-4e97-9f0d-06038e4079b4" providerId="ADAL" clId="{1726C782-65D3-4D43-8B74-9A304F595F71}" dt="2021-03-27T11:01:58.295" v="1198" actId="47"/>
        <pc:sldMkLst>
          <pc:docMk/>
          <pc:sldMk cId="2069510795" sldId="404"/>
        </pc:sldMkLst>
      </pc:sldChg>
      <pc:sldChg chg="del">
        <pc:chgData name="Taina Tervonen" userId="fc1e2d69-1b68-4e97-9f0d-06038e4079b4" providerId="ADAL" clId="{1726C782-65D3-4D43-8B74-9A304F595F71}" dt="2021-03-27T11:01:58.295" v="1198" actId="47"/>
        <pc:sldMkLst>
          <pc:docMk/>
          <pc:sldMk cId="2232961510" sldId="408"/>
        </pc:sldMkLst>
      </pc:sldChg>
      <pc:sldChg chg="addSp delSp modSp mod">
        <pc:chgData name="Taina Tervonen" userId="fc1e2d69-1b68-4e97-9f0d-06038e4079b4" providerId="ADAL" clId="{1726C782-65D3-4D43-8B74-9A304F595F71}" dt="2021-03-26T14:37:25.386" v="1165" actId="1076"/>
        <pc:sldMkLst>
          <pc:docMk/>
          <pc:sldMk cId="3685891353" sldId="411"/>
        </pc:sldMkLst>
        <pc:spChg chg="add del mod">
          <ac:chgData name="Taina Tervonen" userId="fc1e2d69-1b68-4e97-9f0d-06038e4079b4" providerId="ADAL" clId="{1726C782-65D3-4D43-8B74-9A304F595F71}" dt="2021-03-22T10:11:47.965" v="574" actId="478"/>
          <ac:spMkLst>
            <pc:docMk/>
            <pc:sldMk cId="3685891353" sldId="411"/>
            <ac:spMk id="3" creationId="{5B0AAAD9-643F-430E-9F21-23331B84F186}"/>
          </ac:spMkLst>
        </pc:spChg>
        <pc:spChg chg="mod">
          <ac:chgData name="Taina Tervonen" userId="fc1e2d69-1b68-4e97-9f0d-06038e4079b4" providerId="ADAL" clId="{1726C782-65D3-4D43-8B74-9A304F595F71}" dt="2021-03-22T11:33:36.050" v="998" actId="1036"/>
          <ac:spMkLst>
            <pc:docMk/>
            <pc:sldMk cId="3685891353" sldId="411"/>
            <ac:spMk id="4" creationId="{D07E7A5E-AB25-4C16-AC5D-B6F43402FECC}"/>
          </ac:spMkLst>
        </pc:spChg>
        <pc:spChg chg="mod">
          <ac:chgData name="Taina Tervonen" userId="fc1e2d69-1b68-4e97-9f0d-06038e4079b4" providerId="ADAL" clId="{1726C782-65D3-4D43-8B74-9A304F595F71}" dt="2021-03-22T11:33:36.050" v="998" actId="1036"/>
          <ac:spMkLst>
            <pc:docMk/>
            <pc:sldMk cId="3685891353" sldId="411"/>
            <ac:spMk id="5" creationId="{0AEEB55F-38EE-40EE-BF6D-A0005E1E2B5D}"/>
          </ac:spMkLst>
        </pc:spChg>
        <pc:spChg chg="mod">
          <ac:chgData name="Taina Tervonen" userId="fc1e2d69-1b68-4e97-9f0d-06038e4079b4" providerId="ADAL" clId="{1726C782-65D3-4D43-8B74-9A304F595F71}" dt="2021-03-22T11:33:36.050" v="998" actId="1036"/>
          <ac:spMkLst>
            <pc:docMk/>
            <pc:sldMk cId="3685891353" sldId="411"/>
            <ac:spMk id="6" creationId="{43C2D1B1-55FA-4C02-AA36-F7D28C21B440}"/>
          </ac:spMkLst>
        </pc:spChg>
        <pc:spChg chg="mod">
          <ac:chgData name="Taina Tervonen" userId="fc1e2d69-1b68-4e97-9f0d-06038e4079b4" providerId="ADAL" clId="{1726C782-65D3-4D43-8B74-9A304F595F71}" dt="2021-03-22T11:33:36.050" v="998" actId="1036"/>
          <ac:spMkLst>
            <pc:docMk/>
            <pc:sldMk cId="3685891353" sldId="411"/>
            <ac:spMk id="9" creationId="{8C0D9920-DFEF-4795-9689-38AA495BA2A9}"/>
          </ac:spMkLst>
        </pc:spChg>
        <pc:spChg chg="mod">
          <ac:chgData name="Taina Tervonen" userId="fc1e2d69-1b68-4e97-9f0d-06038e4079b4" providerId="ADAL" clId="{1726C782-65D3-4D43-8B74-9A304F595F71}" dt="2021-03-22T11:33:36.050" v="998" actId="1036"/>
          <ac:spMkLst>
            <pc:docMk/>
            <pc:sldMk cId="3685891353" sldId="411"/>
            <ac:spMk id="11" creationId="{80025B7C-F22B-4C9D-AE10-DEF847F5ED55}"/>
          </ac:spMkLst>
        </pc:spChg>
        <pc:spChg chg="mod">
          <ac:chgData name="Taina Tervonen" userId="fc1e2d69-1b68-4e97-9f0d-06038e4079b4" providerId="ADAL" clId="{1726C782-65D3-4D43-8B74-9A304F595F71}" dt="2021-03-22T11:33:36.050" v="998" actId="1036"/>
          <ac:spMkLst>
            <pc:docMk/>
            <pc:sldMk cId="3685891353" sldId="411"/>
            <ac:spMk id="12" creationId="{B5B781F6-E472-4568-B393-00BB858069E3}"/>
          </ac:spMkLst>
        </pc:spChg>
        <pc:spChg chg="mod">
          <ac:chgData name="Taina Tervonen" userId="fc1e2d69-1b68-4e97-9f0d-06038e4079b4" providerId="ADAL" clId="{1726C782-65D3-4D43-8B74-9A304F595F71}" dt="2021-03-22T11:33:36.050" v="998" actId="1036"/>
          <ac:spMkLst>
            <pc:docMk/>
            <pc:sldMk cId="3685891353" sldId="411"/>
            <ac:spMk id="13" creationId="{C8EEE104-4F1F-4175-9F05-82998A45136A}"/>
          </ac:spMkLst>
        </pc:spChg>
        <pc:spChg chg="mod">
          <ac:chgData name="Taina Tervonen" userId="fc1e2d69-1b68-4e97-9f0d-06038e4079b4" providerId="ADAL" clId="{1726C782-65D3-4D43-8B74-9A304F595F71}" dt="2021-03-22T11:33:36.050" v="998" actId="1036"/>
          <ac:spMkLst>
            <pc:docMk/>
            <pc:sldMk cId="3685891353" sldId="411"/>
            <ac:spMk id="14" creationId="{C68E5EA9-36F5-41F7-A5DC-81CEF2665F03}"/>
          </ac:spMkLst>
        </pc:spChg>
        <pc:spChg chg="mod">
          <ac:chgData name="Taina Tervonen" userId="fc1e2d69-1b68-4e97-9f0d-06038e4079b4" providerId="ADAL" clId="{1726C782-65D3-4D43-8B74-9A304F595F71}" dt="2021-03-22T11:33:36.050" v="998" actId="1036"/>
          <ac:spMkLst>
            <pc:docMk/>
            <pc:sldMk cId="3685891353" sldId="411"/>
            <ac:spMk id="15" creationId="{3647B8C7-9DFF-418A-BE7A-FA72AFECA5BB}"/>
          </ac:spMkLst>
        </pc:spChg>
        <pc:spChg chg="mod">
          <ac:chgData name="Taina Tervonen" userId="fc1e2d69-1b68-4e97-9f0d-06038e4079b4" providerId="ADAL" clId="{1726C782-65D3-4D43-8B74-9A304F595F71}" dt="2021-03-22T11:33:36.050" v="998" actId="1036"/>
          <ac:spMkLst>
            <pc:docMk/>
            <pc:sldMk cId="3685891353" sldId="411"/>
            <ac:spMk id="16" creationId="{94788D52-44E2-4344-9D01-4AF8B9C4D28B}"/>
          </ac:spMkLst>
        </pc:spChg>
        <pc:spChg chg="mod">
          <ac:chgData name="Taina Tervonen" userId="fc1e2d69-1b68-4e97-9f0d-06038e4079b4" providerId="ADAL" clId="{1726C782-65D3-4D43-8B74-9A304F595F71}" dt="2021-03-22T10:12:27.162" v="603" actId="1036"/>
          <ac:spMkLst>
            <pc:docMk/>
            <pc:sldMk cId="3685891353" sldId="411"/>
            <ac:spMk id="17" creationId="{EBB9BEBB-936A-4411-B346-F596C2E4D8C6}"/>
          </ac:spMkLst>
        </pc:spChg>
        <pc:spChg chg="mod">
          <ac:chgData name="Taina Tervonen" userId="fc1e2d69-1b68-4e97-9f0d-06038e4079b4" providerId="ADAL" clId="{1726C782-65D3-4D43-8B74-9A304F595F71}" dt="2021-03-22T10:12:27.162" v="603" actId="1036"/>
          <ac:spMkLst>
            <pc:docMk/>
            <pc:sldMk cId="3685891353" sldId="411"/>
            <ac:spMk id="18" creationId="{B217D544-B50E-48B9-995F-E9271C02ABB1}"/>
          </ac:spMkLst>
        </pc:spChg>
        <pc:spChg chg="mod">
          <ac:chgData name="Taina Tervonen" userId="fc1e2d69-1b68-4e97-9f0d-06038e4079b4" providerId="ADAL" clId="{1726C782-65D3-4D43-8B74-9A304F595F71}" dt="2021-03-22T11:33:36.050" v="998" actId="1036"/>
          <ac:spMkLst>
            <pc:docMk/>
            <pc:sldMk cId="3685891353" sldId="411"/>
            <ac:spMk id="19" creationId="{9FC98C65-380A-4964-B9E6-2E43FC826E96}"/>
          </ac:spMkLst>
        </pc:spChg>
        <pc:spChg chg="mod">
          <ac:chgData name="Taina Tervonen" userId="fc1e2d69-1b68-4e97-9f0d-06038e4079b4" providerId="ADAL" clId="{1726C782-65D3-4D43-8B74-9A304F595F71}" dt="2021-03-22T11:33:36.050" v="998" actId="1036"/>
          <ac:spMkLst>
            <pc:docMk/>
            <pc:sldMk cId="3685891353" sldId="411"/>
            <ac:spMk id="20" creationId="{ED85C64E-0C7C-423D-82B4-30C5BA90A362}"/>
          </ac:spMkLst>
        </pc:spChg>
        <pc:spChg chg="mod">
          <ac:chgData name="Taina Tervonen" userId="fc1e2d69-1b68-4e97-9f0d-06038e4079b4" providerId="ADAL" clId="{1726C782-65D3-4D43-8B74-9A304F595F71}" dt="2021-03-22T11:33:36.050" v="998" actId="1036"/>
          <ac:spMkLst>
            <pc:docMk/>
            <pc:sldMk cId="3685891353" sldId="411"/>
            <ac:spMk id="23" creationId="{BC327549-E34F-4132-99DE-6CC56F4326F1}"/>
          </ac:spMkLst>
        </pc:spChg>
        <pc:spChg chg="mod">
          <ac:chgData name="Taina Tervonen" userId="fc1e2d69-1b68-4e97-9f0d-06038e4079b4" providerId="ADAL" clId="{1726C782-65D3-4D43-8B74-9A304F595F71}" dt="2021-03-22T11:33:36.050" v="998" actId="1036"/>
          <ac:spMkLst>
            <pc:docMk/>
            <pc:sldMk cId="3685891353" sldId="411"/>
            <ac:spMk id="24" creationId="{24713472-0646-4E5C-9DF2-7B2FFB237DE7}"/>
          </ac:spMkLst>
        </pc:spChg>
        <pc:spChg chg="mod">
          <ac:chgData name="Taina Tervonen" userId="fc1e2d69-1b68-4e97-9f0d-06038e4079b4" providerId="ADAL" clId="{1726C782-65D3-4D43-8B74-9A304F595F71}" dt="2021-03-22T11:33:36.050" v="998" actId="1036"/>
          <ac:spMkLst>
            <pc:docMk/>
            <pc:sldMk cId="3685891353" sldId="411"/>
            <ac:spMk id="25" creationId="{826B651B-FA3C-4170-92F5-38C4B700F6B5}"/>
          </ac:spMkLst>
        </pc:spChg>
        <pc:spChg chg="mod">
          <ac:chgData name="Taina Tervonen" userId="fc1e2d69-1b68-4e97-9f0d-06038e4079b4" providerId="ADAL" clId="{1726C782-65D3-4D43-8B74-9A304F595F71}" dt="2021-03-22T11:33:36.050" v="998" actId="1036"/>
          <ac:spMkLst>
            <pc:docMk/>
            <pc:sldMk cId="3685891353" sldId="411"/>
            <ac:spMk id="26" creationId="{545EBFAD-7C77-44C6-95B2-4AE83672C879}"/>
          </ac:spMkLst>
        </pc:spChg>
        <pc:spChg chg="mod">
          <ac:chgData name="Taina Tervonen" userId="fc1e2d69-1b68-4e97-9f0d-06038e4079b4" providerId="ADAL" clId="{1726C782-65D3-4D43-8B74-9A304F595F71}" dt="2021-03-22T11:33:36.050" v="998" actId="1036"/>
          <ac:spMkLst>
            <pc:docMk/>
            <pc:sldMk cId="3685891353" sldId="411"/>
            <ac:spMk id="27" creationId="{E66228AD-A3C5-4066-8DE0-19876611ED02}"/>
          </ac:spMkLst>
        </pc:spChg>
        <pc:spChg chg="mod">
          <ac:chgData name="Taina Tervonen" userId="fc1e2d69-1b68-4e97-9f0d-06038e4079b4" providerId="ADAL" clId="{1726C782-65D3-4D43-8B74-9A304F595F71}" dt="2021-03-22T11:33:36.050" v="998" actId="1036"/>
          <ac:spMkLst>
            <pc:docMk/>
            <pc:sldMk cId="3685891353" sldId="411"/>
            <ac:spMk id="28" creationId="{8956CDF6-AB79-4745-82F8-291084C24017}"/>
          </ac:spMkLst>
        </pc:spChg>
        <pc:spChg chg="mod">
          <ac:chgData name="Taina Tervonen" userId="fc1e2d69-1b68-4e97-9f0d-06038e4079b4" providerId="ADAL" clId="{1726C782-65D3-4D43-8B74-9A304F595F71}" dt="2021-03-22T11:33:36.050" v="998" actId="1036"/>
          <ac:spMkLst>
            <pc:docMk/>
            <pc:sldMk cId="3685891353" sldId="411"/>
            <ac:spMk id="29" creationId="{2BFF4F8C-A933-40C1-A938-44650BD5C889}"/>
          </ac:spMkLst>
        </pc:spChg>
        <pc:spChg chg="mod">
          <ac:chgData name="Taina Tervonen" userId="fc1e2d69-1b68-4e97-9f0d-06038e4079b4" providerId="ADAL" clId="{1726C782-65D3-4D43-8B74-9A304F595F71}" dt="2021-03-22T11:33:36.050" v="998" actId="1036"/>
          <ac:spMkLst>
            <pc:docMk/>
            <pc:sldMk cId="3685891353" sldId="411"/>
            <ac:spMk id="30" creationId="{7BBAB4CC-8A19-4085-BD3B-17FDD9D90853}"/>
          </ac:spMkLst>
        </pc:spChg>
        <pc:spChg chg="mod">
          <ac:chgData name="Taina Tervonen" userId="fc1e2d69-1b68-4e97-9f0d-06038e4079b4" providerId="ADAL" clId="{1726C782-65D3-4D43-8B74-9A304F595F71}" dt="2021-03-22T11:33:36.050" v="998" actId="1036"/>
          <ac:spMkLst>
            <pc:docMk/>
            <pc:sldMk cId="3685891353" sldId="411"/>
            <ac:spMk id="31" creationId="{E78AA14A-91CC-426D-88AF-2D703D0A2413}"/>
          </ac:spMkLst>
        </pc:spChg>
        <pc:spChg chg="mod">
          <ac:chgData name="Taina Tervonen" userId="fc1e2d69-1b68-4e97-9f0d-06038e4079b4" providerId="ADAL" clId="{1726C782-65D3-4D43-8B74-9A304F595F71}" dt="2021-03-22T11:33:36.050" v="998" actId="1036"/>
          <ac:spMkLst>
            <pc:docMk/>
            <pc:sldMk cId="3685891353" sldId="411"/>
            <ac:spMk id="32" creationId="{452F342B-25AE-4711-9C45-4E550CA2055E}"/>
          </ac:spMkLst>
        </pc:spChg>
        <pc:spChg chg="mod">
          <ac:chgData name="Taina Tervonen" userId="fc1e2d69-1b68-4e97-9f0d-06038e4079b4" providerId="ADAL" clId="{1726C782-65D3-4D43-8B74-9A304F595F71}" dt="2021-03-22T11:33:36.050" v="998" actId="1036"/>
          <ac:spMkLst>
            <pc:docMk/>
            <pc:sldMk cId="3685891353" sldId="411"/>
            <ac:spMk id="33" creationId="{BDAAD7E9-7345-4A79-9CB9-2E3FDC78CFFA}"/>
          </ac:spMkLst>
        </pc:spChg>
        <pc:spChg chg="mod">
          <ac:chgData name="Taina Tervonen" userId="fc1e2d69-1b68-4e97-9f0d-06038e4079b4" providerId="ADAL" clId="{1726C782-65D3-4D43-8B74-9A304F595F71}" dt="2021-03-22T11:33:36.050" v="998" actId="1036"/>
          <ac:spMkLst>
            <pc:docMk/>
            <pc:sldMk cId="3685891353" sldId="411"/>
            <ac:spMk id="34" creationId="{B48ACA5B-F4F9-408B-92F2-BA84B01AE5FC}"/>
          </ac:spMkLst>
        </pc:spChg>
        <pc:spChg chg="add mod">
          <ac:chgData name="Taina Tervonen" userId="fc1e2d69-1b68-4e97-9f0d-06038e4079b4" providerId="ADAL" clId="{1726C782-65D3-4D43-8B74-9A304F595F71}" dt="2021-03-26T14:37:25.386" v="1165" actId="1076"/>
          <ac:spMkLst>
            <pc:docMk/>
            <pc:sldMk cId="3685891353" sldId="411"/>
            <ac:spMk id="35" creationId="{69AC992E-3181-431B-A05D-6BC3A3ACBC17}"/>
          </ac:spMkLst>
        </pc:spChg>
        <pc:spChg chg="del mod">
          <ac:chgData name="Taina Tervonen" userId="fc1e2d69-1b68-4e97-9f0d-06038e4079b4" providerId="ADAL" clId="{1726C782-65D3-4D43-8B74-9A304F595F71}" dt="2021-03-22T10:11:44.834" v="573" actId="478"/>
          <ac:spMkLst>
            <pc:docMk/>
            <pc:sldMk cId="3685891353" sldId="411"/>
            <ac:spMk id="37" creationId="{67506DFC-FAF0-4C0E-BEB7-EE0C361DE1CD}"/>
          </ac:spMkLst>
        </pc:spChg>
      </pc:sldChg>
      <pc:sldChg chg="modSp add del mod">
        <pc:chgData name="Taina Tervonen" userId="fc1e2d69-1b68-4e97-9f0d-06038e4079b4" providerId="ADAL" clId="{1726C782-65D3-4D43-8B74-9A304F595F71}" dt="2021-03-22T10:41:42.320" v="728" actId="2696"/>
        <pc:sldMkLst>
          <pc:docMk/>
          <pc:sldMk cId="1190979831" sldId="412"/>
        </pc:sldMkLst>
        <pc:spChg chg="mod">
          <ac:chgData name="Taina Tervonen" userId="fc1e2d69-1b68-4e97-9f0d-06038e4079b4" providerId="ADAL" clId="{1726C782-65D3-4D43-8B74-9A304F595F71}" dt="2021-03-22T10:08:54.387" v="448" actId="1076"/>
          <ac:spMkLst>
            <pc:docMk/>
            <pc:sldMk cId="1190979831" sldId="412"/>
            <ac:spMk id="15" creationId="{83D9D88E-AB01-4959-9F1B-3634399EFF3A}"/>
          </ac:spMkLst>
        </pc:spChg>
        <pc:spChg chg="mod">
          <ac:chgData name="Taina Tervonen" userId="fc1e2d69-1b68-4e97-9f0d-06038e4079b4" providerId="ADAL" clId="{1726C782-65D3-4D43-8B74-9A304F595F71}" dt="2021-03-22T10:39:21.648" v="683" actId="20577"/>
          <ac:spMkLst>
            <pc:docMk/>
            <pc:sldMk cId="1190979831" sldId="412"/>
            <ac:spMk id="18" creationId="{D2EDDFFE-61CA-46C9-B063-559C7068FE7B}"/>
          </ac:spMkLst>
        </pc:spChg>
        <pc:spChg chg="mod">
          <ac:chgData name="Taina Tervonen" userId="fc1e2d69-1b68-4e97-9f0d-06038e4079b4" providerId="ADAL" clId="{1726C782-65D3-4D43-8B74-9A304F595F71}" dt="2021-03-22T10:29:42.646" v="611" actId="20577"/>
          <ac:spMkLst>
            <pc:docMk/>
            <pc:sldMk cId="1190979831" sldId="412"/>
            <ac:spMk id="22" creationId="{EA19AE2F-4E3C-45A9-B8A8-6D2B94C34FE7}"/>
          </ac:spMkLst>
        </pc:spChg>
        <pc:grpChg chg="mod">
          <ac:chgData name="Taina Tervonen" userId="fc1e2d69-1b68-4e97-9f0d-06038e4079b4" providerId="ADAL" clId="{1726C782-65D3-4D43-8B74-9A304F595F71}" dt="2021-03-22T10:08:54.387" v="448" actId="1076"/>
          <ac:grpSpMkLst>
            <pc:docMk/>
            <pc:sldMk cId="1190979831" sldId="412"/>
            <ac:grpSpMk id="12" creationId="{C1541F7A-A0AD-406E-86DD-00E97D4480D9}"/>
          </ac:grpSpMkLst>
        </pc:grpChg>
        <pc:grpChg chg="mod">
          <ac:chgData name="Taina Tervonen" userId="fc1e2d69-1b68-4e97-9f0d-06038e4079b4" providerId="ADAL" clId="{1726C782-65D3-4D43-8B74-9A304F595F71}" dt="2021-03-22T10:08:54.387" v="448" actId="1076"/>
          <ac:grpSpMkLst>
            <pc:docMk/>
            <pc:sldMk cId="1190979831" sldId="412"/>
            <ac:grpSpMk id="16" creationId="{9B95D911-21CB-4874-A2E1-5C991B70D1F6}"/>
          </ac:grpSpMkLst>
        </pc:grpChg>
      </pc:sldChg>
      <pc:sldChg chg="modSp add mod ord">
        <pc:chgData name="Taina Tervonen" userId="fc1e2d69-1b68-4e97-9f0d-06038e4079b4" providerId="ADAL" clId="{1726C782-65D3-4D43-8B74-9A304F595F71}" dt="2021-03-26T15:00:29.092" v="1180" actId="20577"/>
        <pc:sldMkLst>
          <pc:docMk/>
          <pc:sldMk cId="3917586634" sldId="413"/>
        </pc:sldMkLst>
        <pc:spChg chg="mod">
          <ac:chgData name="Taina Tervonen" userId="fc1e2d69-1b68-4e97-9f0d-06038e4079b4" providerId="ADAL" clId="{1726C782-65D3-4D43-8B74-9A304F595F71}" dt="2021-03-26T15:00:29.092" v="1180" actId="20577"/>
          <ac:spMkLst>
            <pc:docMk/>
            <pc:sldMk cId="3917586634" sldId="413"/>
            <ac:spMk id="14" creationId="{AEB3C601-E259-4C9D-BB42-7E9A91FE1F74}"/>
          </ac:spMkLst>
        </pc:spChg>
        <pc:spChg chg="mod">
          <ac:chgData name="Taina Tervonen" userId="fc1e2d69-1b68-4e97-9f0d-06038e4079b4" providerId="ADAL" clId="{1726C782-65D3-4D43-8B74-9A304F595F71}" dt="2021-03-23T08:43:10.851" v="1000" actId="20577"/>
          <ac:spMkLst>
            <pc:docMk/>
            <pc:sldMk cId="3917586634" sldId="413"/>
            <ac:spMk id="18" creationId="{D2EDDFFE-61CA-46C9-B063-559C7068FE7B}"/>
          </ac:spMkLst>
        </pc:spChg>
        <pc:spChg chg="mod">
          <ac:chgData name="Taina Tervonen" userId="fc1e2d69-1b68-4e97-9f0d-06038e4079b4" providerId="ADAL" clId="{1726C782-65D3-4D43-8B74-9A304F595F71}" dt="2021-03-22T11:29:00.476" v="898" actId="20577"/>
          <ac:spMkLst>
            <pc:docMk/>
            <pc:sldMk cId="3917586634" sldId="413"/>
            <ac:spMk id="22" creationId="{EA19AE2F-4E3C-45A9-B8A8-6D2B94C34FE7}"/>
          </ac:spMkLst>
        </pc:spChg>
      </pc:sldChg>
      <pc:sldChg chg="addSp delSp modSp mod">
        <pc:chgData name="Taina Tervonen" userId="fc1e2d69-1b68-4e97-9f0d-06038e4079b4" providerId="ADAL" clId="{1726C782-65D3-4D43-8B74-9A304F595F71}" dt="2021-03-27T11:06:38.015" v="1213" actId="14100"/>
        <pc:sldMkLst>
          <pc:docMk/>
          <pc:sldMk cId="2311798053" sldId="414"/>
        </pc:sldMkLst>
        <pc:picChg chg="add del mod ord">
          <ac:chgData name="Taina Tervonen" userId="fc1e2d69-1b68-4e97-9f0d-06038e4079b4" providerId="ADAL" clId="{1726C782-65D3-4D43-8B74-9A304F595F71}" dt="2021-03-27T10:58:43.728" v="1191" actId="478"/>
          <ac:picMkLst>
            <pc:docMk/>
            <pc:sldMk cId="2311798053" sldId="414"/>
            <ac:picMk id="2" creationId="{B83D2CAD-C08C-456C-A7BC-E263AAAFB4F3}"/>
          </ac:picMkLst>
        </pc:picChg>
        <pc:picChg chg="add mod">
          <ac:chgData name="Taina Tervonen" userId="fc1e2d69-1b68-4e97-9f0d-06038e4079b4" providerId="ADAL" clId="{1726C782-65D3-4D43-8B74-9A304F595F71}" dt="2021-03-27T11:06:38.015" v="1213" actId="14100"/>
          <ac:picMkLst>
            <pc:docMk/>
            <pc:sldMk cId="2311798053" sldId="414"/>
            <ac:picMk id="5" creationId="{CDE5C04C-030F-4FD9-B62D-D22240A21D25}"/>
          </ac:picMkLst>
        </pc:picChg>
        <pc:picChg chg="del">
          <ac:chgData name="Taina Tervonen" userId="fc1e2d69-1b68-4e97-9f0d-06038e4079b4" providerId="ADAL" clId="{1726C782-65D3-4D43-8B74-9A304F595F71}" dt="2021-03-27T10:56:58.700" v="1184" actId="478"/>
          <ac:picMkLst>
            <pc:docMk/>
            <pc:sldMk cId="2311798053" sldId="414"/>
            <ac:picMk id="43" creationId="{FEC0C75A-15FE-5746-A626-F2761E3CDE61}"/>
          </ac:picMkLst>
        </pc:picChg>
      </pc:sldChg>
      <pc:sldChg chg="addSp delSp modSp mod">
        <pc:chgData name="Taina Tervonen" userId="fc1e2d69-1b68-4e97-9f0d-06038e4079b4" providerId="ADAL" clId="{1726C782-65D3-4D43-8B74-9A304F595F71}" dt="2021-03-27T11:45:01.544" v="1266" actId="255"/>
        <pc:sldMkLst>
          <pc:docMk/>
          <pc:sldMk cId="1211261814" sldId="415"/>
        </pc:sldMkLst>
        <pc:spChg chg="mod">
          <ac:chgData name="Taina Tervonen" userId="fc1e2d69-1b68-4e97-9f0d-06038e4079b4" providerId="ADAL" clId="{1726C782-65D3-4D43-8B74-9A304F595F71}" dt="2021-03-27T11:45:01.544" v="1266" actId="255"/>
          <ac:spMkLst>
            <pc:docMk/>
            <pc:sldMk cId="1211261814" sldId="415"/>
            <ac:spMk id="22" creationId="{624ACA1D-81A7-5C40-80A3-30CF5C8162E8}"/>
          </ac:spMkLst>
        </pc:spChg>
        <pc:picChg chg="mod">
          <ac:chgData name="Taina Tervonen" userId="fc1e2d69-1b68-4e97-9f0d-06038e4079b4" providerId="ADAL" clId="{1726C782-65D3-4D43-8B74-9A304F595F71}" dt="2021-03-27T11:04:53.176" v="1207" actId="14100"/>
          <ac:picMkLst>
            <pc:docMk/>
            <pc:sldMk cId="1211261814" sldId="415"/>
            <ac:picMk id="18" creationId="{8D7C0413-0AA0-FA45-9E7F-FAB77A5FEE2F}"/>
          </ac:picMkLst>
        </pc:picChg>
        <pc:picChg chg="add mod">
          <ac:chgData name="Taina Tervonen" userId="fc1e2d69-1b68-4e97-9f0d-06038e4079b4" providerId="ADAL" clId="{1726C782-65D3-4D43-8B74-9A304F595F71}" dt="2021-03-27T11:05:43.093" v="1211" actId="1076"/>
          <ac:picMkLst>
            <pc:docMk/>
            <pc:sldMk cId="1211261814" sldId="415"/>
            <ac:picMk id="19" creationId="{1369866A-B114-4C33-B150-1505F0DB48D8}"/>
          </ac:picMkLst>
        </pc:picChg>
        <pc:picChg chg="del">
          <ac:chgData name="Taina Tervonen" userId="fc1e2d69-1b68-4e97-9f0d-06038e4079b4" providerId="ADAL" clId="{1726C782-65D3-4D43-8B74-9A304F595F71}" dt="2021-03-27T11:05:12.710" v="1208" actId="478"/>
          <ac:picMkLst>
            <pc:docMk/>
            <pc:sldMk cId="1211261814" sldId="415"/>
            <ac:picMk id="28" creationId="{FA18DF8D-F12E-5646-A51C-F78101A4E3B2}"/>
          </ac:picMkLst>
        </pc:picChg>
      </pc:sldChg>
    </pc:docChg>
  </pc:docChgLst>
  <pc:docChgLst>
    <pc:chgData name="Nikolaj Juhl Hansen" userId="c2712776-a827-4bea-a998-d7f17e3b65c2" providerId="ADAL" clId="{D5EF4975-F812-4E70-80A6-AF2099196454}"/>
    <pc:docChg chg="undo custSel addSld modSld sldOrd">
      <pc:chgData name="Nikolaj Juhl Hansen" userId="c2712776-a827-4bea-a998-d7f17e3b65c2" providerId="ADAL" clId="{D5EF4975-F812-4E70-80A6-AF2099196454}" dt="2021-07-09T13:38:01.362" v="2695" actId="1076"/>
      <pc:docMkLst>
        <pc:docMk/>
      </pc:docMkLst>
      <pc:sldChg chg="modSp mod">
        <pc:chgData name="Nikolaj Juhl Hansen" userId="c2712776-a827-4bea-a998-d7f17e3b65c2" providerId="ADAL" clId="{D5EF4975-F812-4E70-80A6-AF2099196454}" dt="2021-06-26T08:29:14.527" v="12" actId="20577"/>
        <pc:sldMkLst>
          <pc:docMk/>
          <pc:sldMk cId="1767493535" sldId="284"/>
        </pc:sldMkLst>
        <pc:spChg chg="mod">
          <ac:chgData name="Nikolaj Juhl Hansen" userId="c2712776-a827-4bea-a998-d7f17e3b65c2" providerId="ADAL" clId="{D5EF4975-F812-4E70-80A6-AF2099196454}" dt="2021-06-26T08:29:14.527" v="12" actId="20577"/>
          <ac:spMkLst>
            <pc:docMk/>
            <pc:sldMk cId="1767493535" sldId="284"/>
            <ac:spMk id="3" creationId="{8B37AC10-7986-644E-8B44-7169D5E6228A}"/>
          </ac:spMkLst>
        </pc:spChg>
      </pc:sldChg>
      <pc:sldChg chg="addSp delSp modSp mod">
        <pc:chgData name="Nikolaj Juhl Hansen" userId="c2712776-a827-4bea-a998-d7f17e3b65c2" providerId="ADAL" clId="{D5EF4975-F812-4E70-80A6-AF2099196454}" dt="2021-07-09T13:37:06.241" v="2692" actId="207"/>
        <pc:sldMkLst>
          <pc:docMk/>
          <pc:sldMk cId="1129308404" sldId="362"/>
        </pc:sldMkLst>
        <pc:spChg chg="del">
          <ac:chgData name="Nikolaj Juhl Hansen" userId="c2712776-a827-4bea-a998-d7f17e3b65c2" providerId="ADAL" clId="{D5EF4975-F812-4E70-80A6-AF2099196454}" dt="2021-06-26T08:39:08.478" v="70" actId="478"/>
          <ac:spMkLst>
            <pc:docMk/>
            <pc:sldMk cId="1129308404" sldId="362"/>
            <ac:spMk id="55" creationId="{8F72DEA1-454E-4223-AD8E-2DF3B6025F3B}"/>
          </ac:spMkLst>
        </pc:spChg>
        <pc:spChg chg="del mod">
          <ac:chgData name="Nikolaj Juhl Hansen" userId="c2712776-a827-4bea-a998-d7f17e3b65c2" providerId="ADAL" clId="{D5EF4975-F812-4E70-80A6-AF2099196454}" dt="2021-06-26T08:39:12.575" v="72" actId="21"/>
          <ac:spMkLst>
            <pc:docMk/>
            <pc:sldMk cId="1129308404" sldId="362"/>
            <ac:spMk id="57" creationId="{8C4FF97F-C4C1-42D5-B3CD-C631B065EC9D}"/>
          </ac:spMkLst>
        </pc:spChg>
        <pc:spChg chg="add mod">
          <ac:chgData name="Nikolaj Juhl Hansen" userId="c2712776-a827-4bea-a998-d7f17e3b65c2" providerId="ADAL" clId="{D5EF4975-F812-4E70-80A6-AF2099196454}" dt="2021-06-26T08:37:33.155" v="39" actId="1076"/>
          <ac:spMkLst>
            <pc:docMk/>
            <pc:sldMk cId="1129308404" sldId="362"/>
            <ac:spMk id="60" creationId="{A0031AB0-2A82-4161-AB50-14E9B386F8B4}"/>
          </ac:spMkLst>
        </pc:spChg>
        <pc:spChg chg="add mod">
          <ac:chgData name="Nikolaj Juhl Hansen" userId="c2712776-a827-4bea-a998-d7f17e3b65c2" providerId="ADAL" clId="{D5EF4975-F812-4E70-80A6-AF2099196454}" dt="2021-06-26T08:37:26.535" v="38" actId="1076"/>
          <ac:spMkLst>
            <pc:docMk/>
            <pc:sldMk cId="1129308404" sldId="362"/>
            <ac:spMk id="64" creationId="{BB34A4ED-11F0-487E-A3FF-712D56A566E6}"/>
          </ac:spMkLst>
        </pc:spChg>
        <pc:spChg chg="add mod">
          <ac:chgData name="Nikolaj Juhl Hansen" userId="c2712776-a827-4bea-a998-d7f17e3b65c2" providerId="ADAL" clId="{D5EF4975-F812-4E70-80A6-AF2099196454}" dt="2021-06-26T08:38:05.494" v="43" actId="1076"/>
          <ac:spMkLst>
            <pc:docMk/>
            <pc:sldMk cId="1129308404" sldId="362"/>
            <ac:spMk id="66" creationId="{454DFA33-8174-455D-8B35-2813F42B2F4C}"/>
          </ac:spMkLst>
        </pc:spChg>
        <pc:spChg chg="add mod">
          <ac:chgData name="Nikolaj Juhl Hansen" userId="c2712776-a827-4bea-a998-d7f17e3b65c2" providerId="ADAL" clId="{D5EF4975-F812-4E70-80A6-AF2099196454}" dt="2021-06-26T08:38:02.079" v="42" actId="1076"/>
          <ac:spMkLst>
            <pc:docMk/>
            <pc:sldMk cId="1129308404" sldId="362"/>
            <ac:spMk id="67" creationId="{1063CA09-B3BC-4998-81D5-9E505ADF9CCD}"/>
          </ac:spMkLst>
        </pc:spChg>
        <pc:spChg chg="add mod">
          <ac:chgData name="Nikolaj Juhl Hansen" userId="c2712776-a827-4bea-a998-d7f17e3b65c2" providerId="ADAL" clId="{D5EF4975-F812-4E70-80A6-AF2099196454}" dt="2021-06-26T08:38:25.266" v="47" actId="1076"/>
          <ac:spMkLst>
            <pc:docMk/>
            <pc:sldMk cId="1129308404" sldId="362"/>
            <ac:spMk id="68" creationId="{B71CE52E-8B3B-4889-82B4-A0E19A1509C1}"/>
          </ac:spMkLst>
        </pc:spChg>
        <pc:spChg chg="add mod">
          <ac:chgData name="Nikolaj Juhl Hansen" userId="c2712776-a827-4bea-a998-d7f17e3b65c2" providerId="ADAL" clId="{D5EF4975-F812-4E70-80A6-AF2099196454}" dt="2021-06-26T08:39:06.439" v="69" actId="1076"/>
          <ac:spMkLst>
            <pc:docMk/>
            <pc:sldMk cId="1129308404" sldId="362"/>
            <ac:spMk id="69" creationId="{0842FD93-0906-4C89-860D-7155395625C8}"/>
          </ac:spMkLst>
        </pc:spChg>
        <pc:spChg chg="mod">
          <ac:chgData name="Nikolaj Juhl Hansen" userId="c2712776-a827-4bea-a998-d7f17e3b65c2" providerId="ADAL" clId="{D5EF4975-F812-4E70-80A6-AF2099196454}" dt="2021-07-01T15:35:44.946" v="785" actId="20577"/>
          <ac:spMkLst>
            <pc:docMk/>
            <pc:sldMk cId="1129308404" sldId="362"/>
            <ac:spMk id="85" creationId="{9944A5AF-AA12-484C-80F0-AB9BFBC7BC64}"/>
          </ac:spMkLst>
        </pc:spChg>
        <pc:spChg chg="del">
          <ac:chgData name="Nikolaj Juhl Hansen" userId="c2712776-a827-4bea-a998-d7f17e3b65c2" providerId="ADAL" clId="{D5EF4975-F812-4E70-80A6-AF2099196454}" dt="2021-06-26T08:41:49.201" v="83" actId="478"/>
          <ac:spMkLst>
            <pc:docMk/>
            <pc:sldMk cId="1129308404" sldId="362"/>
            <ac:spMk id="117" creationId="{563F71CD-A696-47EF-8C17-AAE83B5382EB}"/>
          </ac:spMkLst>
        </pc:spChg>
        <pc:spChg chg="mod">
          <ac:chgData name="Nikolaj Juhl Hansen" userId="c2712776-a827-4bea-a998-d7f17e3b65c2" providerId="ADAL" clId="{D5EF4975-F812-4E70-80A6-AF2099196454}" dt="2021-07-09T13:37:06.241" v="2692" actId="207"/>
          <ac:spMkLst>
            <pc:docMk/>
            <pc:sldMk cId="1129308404" sldId="362"/>
            <ac:spMk id="119" creationId="{3BF0FF40-5DDA-47B6-883D-C689F35E20DA}"/>
          </ac:spMkLst>
        </pc:spChg>
      </pc:sldChg>
      <pc:sldChg chg="modSp mod">
        <pc:chgData name="Nikolaj Juhl Hansen" userId="c2712776-a827-4bea-a998-d7f17e3b65c2" providerId="ADAL" clId="{D5EF4975-F812-4E70-80A6-AF2099196454}" dt="2021-07-09T13:35:37.456" v="2689" actId="207"/>
        <pc:sldMkLst>
          <pc:docMk/>
          <pc:sldMk cId="2706839128" sldId="418"/>
        </pc:sldMkLst>
        <pc:spChg chg="mod">
          <ac:chgData name="Nikolaj Juhl Hansen" userId="c2712776-a827-4bea-a998-d7f17e3b65c2" providerId="ADAL" clId="{D5EF4975-F812-4E70-80A6-AF2099196454}" dt="2021-07-09T13:35:37.456" v="2689" actId="207"/>
          <ac:spMkLst>
            <pc:docMk/>
            <pc:sldMk cId="2706839128" sldId="418"/>
            <ac:spMk id="22" creationId="{EA19AE2F-4E3C-45A9-B8A8-6D2B94C34FE7}"/>
          </ac:spMkLst>
        </pc:spChg>
      </pc:sldChg>
      <pc:sldChg chg="modSp mod">
        <pc:chgData name="Nikolaj Juhl Hansen" userId="c2712776-a827-4bea-a998-d7f17e3b65c2" providerId="ADAL" clId="{D5EF4975-F812-4E70-80A6-AF2099196454}" dt="2021-06-26T08:51:07.592" v="178" actId="20577"/>
        <pc:sldMkLst>
          <pc:docMk/>
          <pc:sldMk cId="2599992306" sldId="421"/>
        </pc:sldMkLst>
        <pc:spChg chg="mod">
          <ac:chgData name="Nikolaj Juhl Hansen" userId="c2712776-a827-4bea-a998-d7f17e3b65c2" providerId="ADAL" clId="{D5EF4975-F812-4E70-80A6-AF2099196454}" dt="2021-06-26T08:51:07.592" v="178" actId="20577"/>
          <ac:spMkLst>
            <pc:docMk/>
            <pc:sldMk cId="2599992306" sldId="421"/>
            <ac:spMk id="18" creationId="{D2EDDFFE-61CA-46C9-B063-559C7068FE7B}"/>
          </ac:spMkLst>
        </pc:spChg>
      </pc:sldChg>
      <pc:sldChg chg="modSp mod">
        <pc:chgData name="Nikolaj Juhl Hansen" userId="c2712776-a827-4bea-a998-d7f17e3b65c2" providerId="ADAL" clId="{D5EF4975-F812-4E70-80A6-AF2099196454}" dt="2021-06-26T08:52:48.844" v="196" actId="20577"/>
        <pc:sldMkLst>
          <pc:docMk/>
          <pc:sldMk cId="2005444580" sldId="422"/>
        </pc:sldMkLst>
        <pc:spChg chg="mod">
          <ac:chgData name="Nikolaj Juhl Hansen" userId="c2712776-a827-4bea-a998-d7f17e3b65c2" providerId="ADAL" clId="{D5EF4975-F812-4E70-80A6-AF2099196454}" dt="2021-06-26T08:52:48.844" v="196" actId="20577"/>
          <ac:spMkLst>
            <pc:docMk/>
            <pc:sldMk cId="2005444580" sldId="422"/>
            <ac:spMk id="14" creationId="{AEB3C601-E259-4C9D-BB42-7E9A91FE1F74}"/>
          </ac:spMkLst>
        </pc:spChg>
        <pc:spChg chg="mod">
          <ac:chgData name="Nikolaj Juhl Hansen" userId="c2712776-a827-4bea-a998-d7f17e3b65c2" providerId="ADAL" clId="{D5EF4975-F812-4E70-80A6-AF2099196454}" dt="2021-06-26T08:51:27.995" v="185" actId="20577"/>
          <ac:spMkLst>
            <pc:docMk/>
            <pc:sldMk cId="2005444580" sldId="422"/>
            <ac:spMk id="22" creationId="{EA19AE2F-4E3C-45A9-B8A8-6D2B94C34FE7}"/>
          </ac:spMkLst>
        </pc:spChg>
      </pc:sldChg>
      <pc:sldChg chg="modSp mod">
        <pc:chgData name="Nikolaj Juhl Hansen" userId="c2712776-a827-4bea-a998-d7f17e3b65c2" providerId="ADAL" clId="{D5EF4975-F812-4E70-80A6-AF2099196454}" dt="2021-06-26T08:58:33.189" v="459" actId="20577"/>
        <pc:sldMkLst>
          <pc:docMk/>
          <pc:sldMk cId="3372668021" sldId="435"/>
        </pc:sldMkLst>
        <pc:spChg chg="mod">
          <ac:chgData name="Nikolaj Juhl Hansen" userId="c2712776-a827-4bea-a998-d7f17e3b65c2" providerId="ADAL" clId="{D5EF4975-F812-4E70-80A6-AF2099196454}" dt="2021-06-26T08:58:33.189" v="459" actId="20577"/>
          <ac:spMkLst>
            <pc:docMk/>
            <pc:sldMk cId="3372668021" sldId="435"/>
            <ac:spMk id="10" creationId="{AEFFE28D-CE48-4109-8CD1-E6E1623EF3E4}"/>
          </ac:spMkLst>
        </pc:spChg>
      </pc:sldChg>
      <pc:sldChg chg="modSp mod">
        <pc:chgData name="Nikolaj Juhl Hansen" userId="c2712776-a827-4bea-a998-d7f17e3b65c2" providerId="ADAL" clId="{D5EF4975-F812-4E70-80A6-AF2099196454}" dt="2021-06-26T09:04:35.267" v="773" actId="1076"/>
        <pc:sldMkLst>
          <pc:docMk/>
          <pc:sldMk cId="3325419771" sldId="447"/>
        </pc:sldMkLst>
        <pc:spChg chg="mod">
          <ac:chgData name="Nikolaj Juhl Hansen" userId="c2712776-a827-4bea-a998-d7f17e3b65c2" providerId="ADAL" clId="{D5EF4975-F812-4E70-80A6-AF2099196454}" dt="2021-06-26T09:04:28.575" v="772" actId="1076"/>
          <ac:spMkLst>
            <pc:docMk/>
            <pc:sldMk cId="3325419771" sldId="447"/>
            <ac:spMk id="39" creationId="{B21E297D-2A59-4ED9-88B2-4CF716758CC7}"/>
          </ac:spMkLst>
        </pc:spChg>
        <pc:spChg chg="mod">
          <ac:chgData name="Nikolaj Juhl Hansen" userId="c2712776-a827-4bea-a998-d7f17e3b65c2" providerId="ADAL" clId="{D5EF4975-F812-4E70-80A6-AF2099196454}" dt="2021-06-26T09:04:35.267" v="773" actId="1076"/>
          <ac:spMkLst>
            <pc:docMk/>
            <pc:sldMk cId="3325419771" sldId="447"/>
            <ac:spMk id="40" creationId="{9FCAE341-9F69-4AE9-B94A-6524F959CF4D}"/>
          </ac:spMkLst>
        </pc:spChg>
        <pc:spChg chg="mod">
          <ac:chgData name="Nikolaj Juhl Hansen" userId="c2712776-a827-4bea-a998-d7f17e3b65c2" providerId="ADAL" clId="{D5EF4975-F812-4E70-80A6-AF2099196454}" dt="2021-06-26T09:02:22.011" v="712" actId="20577"/>
          <ac:spMkLst>
            <pc:docMk/>
            <pc:sldMk cId="3325419771" sldId="447"/>
            <ac:spMk id="42" creationId="{21DD8EF4-606A-422B-9622-ED824F44AEB7}"/>
          </ac:spMkLst>
        </pc:spChg>
        <pc:spChg chg="mod">
          <ac:chgData name="Nikolaj Juhl Hansen" userId="c2712776-a827-4bea-a998-d7f17e3b65c2" providerId="ADAL" clId="{D5EF4975-F812-4E70-80A6-AF2099196454}" dt="2021-06-26T09:02:50.848" v="720" actId="20577"/>
          <ac:spMkLst>
            <pc:docMk/>
            <pc:sldMk cId="3325419771" sldId="447"/>
            <ac:spMk id="43" creationId="{FA6F7725-64AC-4A90-BCBF-EC29A3EA539C}"/>
          </ac:spMkLst>
        </pc:spChg>
        <pc:spChg chg="mod">
          <ac:chgData name="Nikolaj Juhl Hansen" userId="c2712776-a827-4bea-a998-d7f17e3b65c2" providerId="ADAL" clId="{D5EF4975-F812-4E70-80A6-AF2099196454}" dt="2021-06-26T09:02:43.348" v="719" actId="20577"/>
          <ac:spMkLst>
            <pc:docMk/>
            <pc:sldMk cId="3325419771" sldId="447"/>
            <ac:spMk id="46" creationId="{4B05F531-8765-40C1-A15E-EF2EAB0A1870}"/>
          </ac:spMkLst>
        </pc:spChg>
        <pc:spChg chg="mod">
          <ac:chgData name="Nikolaj Juhl Hansen" userId="c2712776-a827-4bea-a998-d7f17e3b65c2" providerId="ADAL" clId="{D5EF4975-F812-4E70-80A6-AF2099196454}" dt="2021-06-26T09:04:16.978" v="770" actId="1076"/>
          <ac:spMkLst>
            <pc:docMk/>
            <pc:sldMk cId="3325419771" sldId="447"/>
            <ac:spMk id="91" creationId="{E1E1DC17-EE00-425B-BFE3-978213B64D2A}"/>
          </ac:spMkLst>
        </pc:spChg>
        <pc:spChg chg="mod">
          <ac:chgData name="Nikolaj Juhl Hansen" userId="c2712776-a827-4bea-a998-d7f17e3b65c2" providerId="ADAL" clId="{D5EF4975-F812-4E70-80A6-AF2099196454}" dt="2021-06-26T09:04:20.964" v="771" actId="1076"/>
          <ac:spMkLst>
            <pc:docMk/>
            <pc:sldMk cId="3325419771" sldId="447"/>
            <ac:spMk id="113" creationId="{E2F53AD7-769E-4161-B532-CE519A321A1E}"/>
          </ac:spMkLst>
        </pc:spChg>
      </pc:sldChg>
      <pc:sldChg chg="modSp mod">
        <pc:chgData name="Nikolaj Juhl Hansen" userId="c2712776-a827-4bea-a998-d7f17e3b65c2" providerId="ADAL" clId="{D5EF4975-F812-4E70-80A6-AF2099196454}" dt="2021-06-26T08:51:43.992" v="193" actId="6549"/>
        <pc:sldMkLst>
          <pc:docMk/>
          <pc:sldMk cId="3615748396" sldId="449"/>
        </pc:sldMkLst>
        <pc:spChg chg="mod">
          <ac:chgData name="Nikolaj Juhl Hansen" userId="c2712776-a827-4bea-a998-d7f17e3b65c2" providerId="ADAL" clId="{D5EF4975-F812-4E70-80A6-AF2099196454}" dt="2021-06-26T08:51:32.750" v="187" actId="20577"/>
          <ac:spMkLst>
            <pc:docMk/>
            <pc:sldMk cId="3615748396" sldId="449"/>
            <ac:spMk id="18" creationId="{D2EDDFFE-61CA-46C9-B063-559C7068FE7B}"/>
          </ac:spMkLst>
        </pc:spChg>
        <pc:spChg chg="mod">
          <ac:chgData name="Nikolaj Juhl Hansen" userId="c2712776-a827-4bea-a998-d7f17e3b65c2" providerId="ADAL" clId="{D5EF4975-F812-4E70-80A6-AF2099196454}" dt="2021-06-26T08:51:43.992" v="193" actId="6549"/>
          <ac:spMkLst>
            <pc:docMk/>
            <pc:sldMk cId="3615748396" sldId="449"/>
            <ac:spMk id="22" creationId="{EA19AE2F-4E3C-45A9-B8A8-6D2B94C34FE7}"/>
          </ac:spMkLst>
        </pc:spChg>
      </pc:sldChg>
      <pc:sldChg chg="modSp mod">
        <pc:chgData name="Nikolaj Juhl Hansen" userId="c2712776-a827-4bea-a998-d7f17e3b65c2" providerId="ADAL" clId="{D5EF4975-F812-4E70-80A6-AF2099196454}" dt="2021-06-26T08:53:02.632" v="210" actId="20577"/>
        <pc:sldMkLst>
          <pc:docMk/>
          <pc:sldMk cId="3332410314" sldId="450"/>
        </pc:sldMkLst>
        <pc:spChg chg="mod">
          <ac:chgData name="Nikolaj Juhl Hansen" userId="c2712776-a827-4bea-a998-d7f17e3b65c2" providerId="ADAL" clId="{D5EF4975-F812-4E70-80A6-AF2099196454}" dt="2021-06-26T08:53:02.632" v="210" actId="20577"/>
          <ac:spMkLst>
            <pc:docMk/>
            <pc:sldMk cId="3332410314" sldId="450"/>
            <ac:spMk id="18" creationId="{D2EDDFFE-61CA-46C9-B063-559C7068FE7B}"/>
          </ac:spMkLst>
        </pc:spChg>
      </pc:sldChg>
      <pc:sldChg chg="addSp delSp modSp mod">
        <pc:chgData name="Nikolaj Juhl Hansen" userId="c2712776-a827-4bea-a998-d7f17e3b65c2" providerId="ADAL" clId="{D5EF4975-F812-4E70-80A6-AF2099196454}" dt="2021-06-26T08:52:34.013" v="195" actId="790"/>
        <pc:sldMkLst>
          <pc:docMk/>
          <pc:sldMk cId="314230108" sldId="451"/>
        </pc:sldMkLst>
        <pc:spChg chg="add del">
          <ac:chgData name="Nikolaj Juhl Hansen" userId="c2712776-a827-4bea-a998-d7f17e3b65c2" providerId="ADAL" clId="{D5EF4975-F812-4E70-80A6-AF2099196454}" dt="2021-06-26T08:34:42.996" v="14" actId="21"/>
          <ac:spMkLst>
            <pc:docMk/>
            <pc:sldMk cId="314230108" sldId="451"/>
            <ac:spMk id="25" creationId="{FCBEFD51-5F37-4D03-A172-7F478A16C71D}"/>
          </ac:spMkLst>
        </pc:spChg>
        <pc:spChg chg="mod">
          <ac:chgData name="Nikolaj Juhl Hansen" userId="c2712776-a827-4bea-a998-d7f17e3b65c2" providerId="ADAL" clId="{D5EF4975-F812-4E70-80A6-AF2099196454}" dt="2021-06-26T08:52:34.013" v="195" actId="790"/>
          <ac:spMkLst>
            <pc:docMk/>
            <pc:sldMk cId="314230108" sldId="451"/>
            <ac:spMk id="31" creationId="{60FDD4A3-AA53-4E5B-A5BD-02DB245B33DA}"/>
          </ac:spMkLst>
        </pc:spChg>
      </pc:sldChg>
      <pc:sldChg chg="modSp mod">
        <pc:chgData name="Nikolaj Juhl Hansen" userId="c2712776-a827-4bea-a998-d7f17e3b65c2" providerId="ADAL" clId="{D5EF4975-F812-4E70-80A6-AF2099196454}" dt="2021-06-26T08:40:52.297" v="81" actId="1076"/>
        <pc:sldMkLst>
          <pc:docMk/>
          <pc:sldMk cId="1230692461" sldId="452"/>
        </pc:sldMkLst>
        <pc:spChg chg="mod">
          <ac:chgData name="Nikolaj Juhl Hansen" userId="c2712776-a827-4bea-a998-d7f17e3b65c2" providerId="ADAL" clId="{D5EF4975-F812-4E70-80A6-AF2099196454}" dt="2021-06-26T08:40:32.357" v="80" actId="5793"/>
          <ac:spMkLst>
            <pc:docMk/>
            <pc:sldMk cId="1230692461" sldId="452"/>
            <ac:spMk id="3" creationId="{8B37AC10-7986-644E-8B44-7169D5E6228A}"/>
          </ac:spMkLst>
        </pc:spChg>
        <pc:spChg chg="mod">
          <ac:chgData name="Nikolaj Juhl Hansen" userId="c2712776-a827-4bea-a998-d7f17e3b65c2" providerId="ADAL" clId="{D5EF4975-F812-4E70-80A6-AF2099196454}" dt="2021-06-26T08:40:52.297" v="81" actId="1076"/>
          <ac:spMkLst>
            <pc:docMk/>
            <pc:sldMk cId="1230692461" sldId="452"/>
            <ac:spMk id="32" creationId="{1C14A9F1-8B57-4517-A9A3-956D8BA0906A}"/>
          </ac:spMkLst>
        </pc:spChg>
      </pc:sldChg>
      <pc:sldChg chg="delSp modSp mod">
        <pc:chgData name="Nikolaj Juhl Hansen" userId="c2712776-a827-4bea-a998-d7f17e3b65c2" providerId="ADAL" clId="{D5EF4975-F812-4E70-80A6-AF2099196454}" dt="2021-07-01T15:36:27.924" v="889" actId="20577"/>
        <pc:sldMkLst>
          <pc:docMk/>
          <pc:sldMk cId="2749915115" sldId="454"/>
        </pc:sldMkLst>
        <pc:spChg chg="del">
          <ac:chgData name="Nikolaj Juhl Hansen" userId="c2712776-a827-4bea-a998-d7f17e3b65c2" providerId="ADAL" clId="{D5EF4975-F812-4E70-80A6-AF2099196454}" dt="2021-06-26T08:39:34.932" v="73" actId="478"/>
          <ac:spMkLst>
            <pc:docMk/>
            <pc:sldMk cId="2749915115" sldId="454"/>
            <ac:spMk id="17" creationId="{F0599E42-0BF7-49BD-A67B-C6F87A9AADF7}"/>
          </ac:spMkLst>
        </pc:spChg>
        <pc:spChg chg="mod">
          <ac:chgData name="Nikolaj Juhl Hansen" userId="c2712776-a827-4bea-a998-d7f17e3b65c2" providerId="ADAL" clId="{D5EF4975-F812-4E70-80A6-AF2099196454}" dt="2021-07-01T15:36:27.924" v="889" actId="20577"/>
          <ac:spMkLst>
            <pc:docMk/>
            <pc:sldMk cId="2749915115" sldId="454"/>
            <ac:spMk id="30" creationId="{0A807C5C-E0C4-4639-8659-69F2EF7A3CDA}"/>
          </ac:spMkLst>
        </pc:spChg>
        <pc:spChg chg="del">
          <ac:chgData name="Nikolaj Juhl Hansen" userId="c2712776-a827-4bea-a998-d7f17e3b65c2" providerId="ADAL" clId="{D5EF4975-F812-4E70-80A6-AF2099196454}" dt="2021-06-26T08:39:39.615" v="74" actId="21"/>
          <ac:spMkLst>
            <pc:docMk/>
            <pc:sldMk cId="2749915115" sldId="454"/>
            <ac:spMk id="31" creationId="{60FDD4A3-AA53-4E5B-A5BD-02DB245B33DA}"/>
          </ac:spMkLst>
        </pc:spChg>
      </pc:sldChg>
      <pc:sldChg chg="modSp mod">
        <pc:chgData name="Nikolaj Juhl Hansen" userId="c2712776-a827-4bea-a998-d7f17e3b65c2" providerId="ADAL" clId="{D5EF4975-F812-4E70-80A6-AF2099196454}" dt="2021-07-09T12:46:09.538" v="1308" actId="20577"/>
        <pc:sldMkLst>
          <pc:docMk/>
          <pc:sldMk cId="2089906551" sldId="455"/>
        </pc:sldMkLst>
        <pc:spChg chg="mod">
          <ac:chgData name="Nikolaj Juhl Hansen" userId="c2712776-a827-4bea-a998-d7f17e3b65c2" providerId="ADAL" clId="{D5EF4975-F812-4E70-80A6-AF2099196454}" dt="2021-06-26T08:54:06.136" v="225" actId="20577"/>
          <ac:spMkLst>
            <pc:docMk/>
            <pc:sldMk cId="2089906551" sldId="455"/>
            <ac:spMk id="14" creationId="{AEB3C601-E259-4C9D-BB42-7E9A91FE1F74}"/>
          </ac:spMkLst>
        </pc:spChg>
        <pc:spChg chg="mod">
          <ac:chgData name="Nikolaj Juhl Hansen" userId="c2712776-a827-4bea-a998-d7f17e3b65c2" providerId="ADAL" clId="{D5EF4975-F812-4E70-80A6-AF2099196454}" dt="2021-07-09T12:45:56.227" v="1297" actId="1076"/>
          <ac:spMkLst>
            <pc:docMk/>
            <pc:sldMk cId="2089906551" sldId="455"/>
            <ac:spMk id="18" creationId="{D2EDDFFE-61CA-46C9-B063-559C7068FE7B}"/>
          </ac:spMkLst>
        </pc:spChg>
        <pc:spChg chg="mod">
          <ac:chgData name="Nikolaj Juhl Hansen" userId="c2712776-a827-4bea-a998-d7f17e3b65c2" providerId="ADAL" clId="{D5EF4975-F812-4E70-80A6-AF2099196454}" dt="2021-07-09T12:46:09.538" v="1308" actId="20577"/>
          <ac:spMkLst>
            <pc:docMk/>
            <pc:sldMk cId="2089906551" sldId="455"/>
            <ac:spMk id="22" creationId="{EA19AE2F-4E3C-45A9-B8A8-6D2B94C34FE7}"/>
          </ac:spMkLst>
        </pc:spChg>
      </pc:sldChg>
      <pc:sldChg chg="modSp mod">
        <pc:chgData name="Nikolaj Juhl Hansen" userId="c2712776-a827-4bea-a998-d7f17e3b65c2" providerId="ADAL" clId="{D5EF4975-F812-4E70-80A6-AF2099196454}" dt="2021-07-09T12:41:05.073" v="1198" actId="20577"/>
        <pc:sldMkLst>
          <pc:docMk/>
          <pc:sldMk cId="3967029469" sldId="460"/>
        </pc:sldMkLst>
        <pc:spChg chg="mod">
          <ac:chgData name="Nikolaj Juhl Hansen" userId="c2712776-a827-4bea-a998-d7f17e3b65c2" providerId="ADAL" clId="{D5EF4975-F812-4E70-80A6-AF2099196454}" dt="2021-07-09T12:41:05.073" v="1198" actId="20577"/>
          <ac:spMkLst>
            <pc:docMk/>
            <pc:sldMk cId="3967029469" sldId="460"/>
            <ac:spMk id="3" creationId="{8B37AC10-7986-644E-8B44-7169D5E6228A}"/>
          </ac:spMkLst>
        </pc:spChg>
        <pc:spChg chg="mod">
          <ac:chgData name="Nikolaj Juhl Hansen" userId="c2712776-a827-4bea-a998-d7f17e3b65c2" providerId="ADAL" clId="{D5EF4975-F812-4E70-80A6-AF2099196454}" dt="2021-07-09T12:40:47.949" v="1185" actId="1076"/>
          <ac:spMkLst>
            <pc:docMk/>
            <pc:sldMk cId="3967029469" sldId="460"/>
            <ac:spMk id="22" creationId="{E30F6C78-813F-4AB4-945E-613A4DEAA36B}"/>
          </ac:spMkLst>
        </pc:spChg>
      </pc:sldChg>
      <pc:sldChg chg="modSp mod">
        <pc:chgData name="Nikolaj Juhl Hansen" userId="c2712776-a827-4bea-a998-d7f17e3b65c2" providerId="ADAL" clId="{D5EF4975-F812-4E70-80A6-AF2099196454}" dt="2021-07-09T12:45:21.175" v="1296" actId="1076"/>
        <pc:sldMkLst>
          <pc:docMk/>
          <pc:sldMk cId="1831724494" sldId="461"/>
        </pc:sldMkLst>
        <pc:spChg chg="mod">
          <ac:chgData name="Nikolaj Juhl Hansen" userId="c2712776-a827-4bea-a998-d7f17e3b65c2" providerId="ADAL" clId="{D5EF4975-F812-4E70-80A6-AF2099196454}" dt="2021-07-09T12:45:15.824" v="1295" actId="1076"/>
          <ac:spMkLst>
            <pc:docMk/>
            <pc:sldMk cId="1831724494" sldId="461"/>
            <ac:spMk id="2" creationId="{526382DA-F77C-6C44-9FC4-3801A2DDD378}"/>
          </ac:spMkLst>
        </pc:spChg>
        <pc:spChg chg="mod">
          <ac:chgData name="Nikolaj Juhl Hansen" userId="c2712776-a827-4bea-a998-d7f17e3b65c2" providerId="ADAL" clId="{D5EF4975-F812-4E70-80A6-AF2099196454}" dt="2021-07-09T12:45:21.175" v="1296" actId="1076"/>
          <ac:spMkLst>
            <pc:docMk/>
            <pc:sldMk cId="1831724494" sldId="461"/>
            <ac:spMk id="3" creationId="{8B37AC10-7986-644E-8B44-7169D5E6228A}"/>
          </ac:spMkLst>
        </pc:spChg>
      </pc:sldChg>
      <pc:sldChg chg="modSp mod">
        <pc:chgData name="Nikolaj Juhl Hansen" userId="c2712776-a827-4bea-a998-d7f17e3b65c2" providerId="ADAL" clId="{D5EF4975-F812-4E70-80A6-AF2099196454}" dt="2021-07-09T12:39:35.842" v="1167" actId="20577"/>
        <pc:sldMkLst>
          <pc:docMk/>
          <pc:sldMk cId="19599415" sldId="462"/>
        </pc:sldMkLst>
        <pc:spChg chg="mod">
          <ac:chgData name="Nikolaj Juhl Hansen" userId="c2712776-a827-4bea-a998-d7f17e3b65c2" providerId="ADAL" clId="{D5EF4975-F812-4E70-80A6-AF2099196454}" dt="2021-07-09T12:39:35.842" v="1167" actId="20577"/>
          <ac:spMkLst>
            <pc:docMk/>
            <pc:sldMk cId="19599415" sldId="462"/>
            <ac:spMk id="3" creationId="{8B37AC10-7986-644E-8B44-7169D5E6228A}"/>
          </ac:spMkLst>
        </pc:spChg>
      </pc:sldChg>
      <pc:sldChg chg="modSp mod">
        <pc:chgData name="Nikolaj Juhl Hansen" userId="c2712776-a827-4bea-a998-d7f17e3b65c2" providerId="ADAL" clId="{D5EF4975-F812-4E70-80A6-AF2099196454}" dt="2021-06-26T08:53:46.255" v="217" actId="1076"/>
        <pc:sldMkLst>
          <pc:docMk/>
          <pc:sldMk cId="2998196500" sldId="463"/>
        </pc:sldMkLst>
        <pc:spChg chg="mod">
          <ac:chgData name="Nikolaj Juhl Hansen" userId="c2712776-a827-4bea-a998-d7f17e3b65c2" providerId="ADAL" clId="{D5EF4975-F812-4E70-80A6-AF2099196454}" dt="2021-06-26T08:53:24.290" v="211" actId="1076"/>
          <ac:spMkLst>
            <pc:docMk/>
            <pc:sldMk cId="2998196500" sldId="463"/>
            <ac:spMk id="6" creationId="{596C8965-12D1-3D4A-BB7E-24BDC11B6407}"/>
          </ac:spMkLst>
        </pc:spChg>
        <pc:spChg chg="mod">
          <ac:chgData name="Nikolaj Juhl Hansen" userId="c2712776-a827-4bea-a998-d7f17e3b65c2" providerId="ADAL" clId="{D5EF4975-F812-4E70-80A6-AF2099196454}" dt="2021-06-26T08:53:28.318" v="212" actId="1076"/>
          <ac:spMkLst>
            <pc:docMk/>
            <pc:sldMk cId="2998196500" sldId="463"/>
            <ac:spMk id="8" creationId="{45A5705A-080F-3B42-AF0A-596782E6B73E}"/>
          </ac:spMkLst>
        </pc:spChg>
        <pc:spChg chg="mod">
          <ac:chgData name="Nikolaj Juhl Hansen" userId="c2712776-a827-4bea-a998-d7f17e3b65c2" providerId="ADAL" clId="{D5EF4975-F812-4E70-80A6-AF2099196454}" dt="2021-06-26T08:53:30.431" v="213" actId="1076"/>
          <ac:spMkLst>
            <pc:docMk/>
            <pc:sldMk cId="2998196500" sldId="463"/>
            <ac:spMk id="9" creationId="{7F2AB1F3-77F8-7048-8841-659313FAB0CD}"/>
          </ac:spMkLst>
        </pc:spChg>
        <pc:spChg chg="mod">
          <ac:chgData name="Nikolaj Juhl Hansen" userId="c2712776-a827-4bea-a998-d7f17e3b65c2" providerId="ADAL" clId="{D5EF4975-F812-4E70-80A6-AF2099196454}" dt="2021-06-26T08:53:32.634" v="214" actId="1076"/>
          <ac:spMkLst>
            <pc:docMk/>
            <pc:sldMk cId="2998196500" sldId="463"/>
            <ac:spMk id="16" creationId="{7117DE2A-5FAB-404A-90E6-305F5FA28B5C}"/>
          </ac:spMkLst>
        </pc:spChg>
        <pc:spChg chg="mod">
          <ac:chgData name="Nikolaj Juhl Hansen" userId="c2712776-a827-4bea-a998-d7f17e3b65c2" providerId="ADAL" clId="{D5EF4975-F812-4E70-80A6-AF2099196454}" dt="2021-06-26T08:53:40.292" v="215" actId="1076"/>
          <ac:spMkLst>
            <pc:docMk/>
            <pc:sldMk cId="2998196500" sldId="463"/>
            <ac:spMk id="17" creationId="{F0599E42-0BF7-49BD-A67B-C6F87A9AADF7}"/>
          </ac:spMkLst>
        </pc:spChg>
        <pc:spChg chg="mod">
          <ac:chgData name="Nikolaj Juhl Hansen" userId="c2712776-a827-4bea-a998-d7f17e3b65c2" providerId="ADAL" clId="{D5EF4975-F812-4E70-80A6-AF2099196454}" dt="2021-06-26T08:53:46.255" v="217" actId="1076"/>
          <ac:spMkLst>
            <pc:docMk/>
            <pc:sldMk cId="2998196500" sldId="463"/>
            <ac:spMk id="19" creationId="{6B1665CA-136E-4970-A800-E171F9DAE0E2}"/>
          </ac:spMkLst>
        </pc:spChg>
      </pc:sldChg>
      <pc:sldChg chg="modSp mod">
        <pc:chgData name="Nikolaj Juhl Hansen" userId="c2712776-a827-4bea-a998-d7f17e3b65c2" providerId="ADAL" clId="{D5EF4975-F812-4E70-80A6-AF2099196454}" dt="2021-06-26T08:54:57.872" v="252" actId="20577"/>
        <pc:sldMkLst>
          <pc:docMk/>
          <pc:sldMk cId="1148074491" sldId="464"/>
        </pc:sldMkLst>
        <pc:spChg chg="mod">
          <ac:chgData name="Nikolaj Juhl Hansen" userId="c2712776-a827-4bea-a998-d7f17e3b65c2" providerId="ADAL" clId="{D5EF4975-F812-4E70-80A6-AF2099196454}" dt="2021-06-26T08:54:57.872" v="252" actId="20577"/>
          <ac:spMkLst>
            <pc:docMk/>
            <pc:sldMk cId="1148074491" sldId="464"/>
            <ac:spMk id="5" creationId="{BD15B2DB-97A5-49D1-AB59-F2EABBD99A5B}"/>
          </ac:spMkLst>
        </pc:spChg>
      </pc:sldChg>
      <pc:sldChg chg="modSp mod">
        <pc:chgData name="Nikolaj Juhl Hansen" userId="c2712776-a827-4bea-a998-d7f17e3b65c2" providerId="ADAL" clId="{D5EF4975-F812-4E70-80A6-AF2099196454}" dt="2021-06-26T08:54:50.029" v="246" actId="20577"/>
        <pc:sldMkLst>
          <pc:docMk/>
          <pc:sldMk cId="15714942" sldId="466"/>
        </pc:sldMkLst>
        <pc:spChg chg="mod">
          <ac:chgData name="Nikolaj Juhl Hansen" userId="c2712776-a827-4bea-a998-d7f17e3b65c2" providerId="ADAL" clId="{D5EF4975-F812-4E70-80A6-AF2099196454}" dt="2021-06-26T08:54:50.029" v="246" actId="20577"/>
          <ac:spMkLst>
            <pc:docMk/>
            <pc:sldMk cId="15714942" sldId="466"/>
            <ac:spMk id="10" creationId="{AEFFE28D-CE48-4109-8CD1-E6E1623EF3E4}"/>
          </ac:spMkLst>
        </pc:spChg>
      </pc:sldChg>
      <pc:sldChg chg="modSp mod">
        <pc:chgData name="Nikolaj Juhl Hansen" userId="c2712776-a827-4bea-a998-d7f17e3b65c2" providerId="ADAL" clId="{D5EF4975-F812-4E70-80A6-AF2099196454}" dt="2021-07-01T15:38:10.913" v="982" actId="20577"/>
        <pc:sldMkLst>
          <pc:docMk/>
          <pc:sldMk cId="1236681297" sldId="467"/>
        </pc:sldMkLst>
        <pc:spChg chg="mod">
          <ac:chgData name="Nikolaj Juhl Hansen" userId="c2712776-a827-4bea-a998-d7f17e3b65c2" providerId="ADAL" clId="{D5EF4975-F812-4E70-80A6-AF2099196454}" dt="2021-06-26T08:55:12.087" v="253" actId="20577"/>
          <ac:spMkLst>
            <pc:docMk/>
            <pc:sldMk cId="1236681297" sldId="467"/>
            <ac:spMk id="8" creationId="{45A5705A-080F-3B42-AF0A-596782E6B73E}"/>
          </ac:spMkLst>
        </pc:spChg>
        <pc:spChg chg="mod">
          <ac:chgData name="Nikolaj Juhl Hansen" userId="c2712776-a827-4bea-a998-d7f17e3b65c2" providerId="ADAL" clId="{D5EF4975-F812-4E70-80A6-AF2099196454}" dt="2021-07-01T15:38:10.913" v="982" actId="20577"/>
          <ac:spMkLst>
            <pc:docMk/>
            <pc:sldMk cId="1236681297" sldId="467"/>
            <ac:spMk id="16" creationId="{7117DE2A-5FAB-404A-90E6-305F5FA28B5C}"/>
          </ac:spMkLst>
        </pc:spChg>
      </pc:sldChg>
      <pc:sldChg chg="modSp mod">
        <pc:chgData name="Nikolaj Juhl Hansen" userId="c2712776-a827-4bea-a998-d7f17e3b65c2" providerId="ADAL" clId="{D5EF4975-F812-4E70-80A6-AF2099196454}" dt="2021-07-01T15:36:59.533" v="891" actId="20577"/>
        <pc:sldMkLst>
          <pc:docMk/>
          <pc:sldMk cId="1612285577" sldId="468"/>
        </pc:sldMkLst>
        <pc:spChg chg="mod">
          <ac:chgData name="Nikolaj Juhl Hansen" userId="c2712776-a827-4bea-a998-d7f17e3b65c2" providerId="ADAL" clId="{D5EF4975-F812-4E70-80A6-AF2099196454}" dt="2021-07-01T15:36:59.533" v="891" actId="20577"/>
          <ac:spMkLst>
            <pc:docMk/>
            <pc:sldMk cId="1612285577" sldId="468"/>
            <ac:spMk id="16" creationId="{7117DE2A-5FAB-404A-90E6-305F5FA28B5C}"/>
          </ac:spMkLst>
        </pc:spChg>
      </pc:sldChg>
      <pc:sldChg chg="modSp mod">
        <pc:chgData name="Nikolaj Juhl Hansen" userId="c2712776-a827-4bea-a998-d7f17e3b65c2" providerId="ADAL" clId="{D5EF4975-F812-4E70-80A6-AF2099196454}" dt="2021-06-26T08:56:45.206" v="279" actId="1076"/>
        <pc:sldMkLst>
          <pc:docMk/>
          <pc:sldMk cId="2623897673" sldId="469"/>
        </pc:sldMkLst>
        <pc:spChg chg="mod">
          <ac:chgData name="Nikolaj Juhl Hansen" userId="c2712776-a827-4bea-a998-d7f17e3b65c2" providerId="ADAL" clId="{D5EF4975-F812-4E70-80A6-AF2099196454}" dt="2021-06-26T08:56:45.206" v="279" actId="1076"/>
          <ac:spMkLst>
            <pc:docMk/>
            <pc:sldMk cId="2623897673" sldId="469"/>
            <ac:spMk id="33" creationId="{75800828-99EF-498E-BB7B-44E6CA7752CC}"/>
          </ac:spMkLst>
        </pc:spChg>
        <pc:spChg chg="mod">
          <ac:chgData name="Nikolaj Juhl Hansen" userId="c2712776-a827-4bea-a998-d7f17e3b65c2" providerId="ADAL" clId="{D5EF4975-F812-4E70-80A6-AF2099196454}" dt="2021-06-26T08:56:41.694" v="278" actId="1076"/>
          <ac:spMkLst>
            <pc:docMk/>
            <pc:sldMk cId="2623897673" sldId="469"/>
            <ac:spMk id="35" creationId="{5AE726AB-720F-4C43-BADC-BD148FA0F5BB}"/>
          </ac:spMkLst>
        </pc:spChg>
      </pc:sldChg>
      <pc:sldChg chg="modSp mod">
        <pc:chgData name="Nikolaj Juhl Hansen" userId="c2712776-a827-4bea-a998-d7f17e3b65c2" providerId="ADAL" clId="{D5EF4975-F812-4E70-80A6-AF2099196454}" dt="2021-06-26T08:56:09.534" v="277" actId="20577"/>
        <pc:sldMkLst>
          <pc:docMk/>
          <pc:sldMk cId="756803216" sldId="470"/>
        </pc:sldMkLst>
        <pc:spChg chg="mod">
          <ac:chgData name="Nikolaj Juhl Hansen" userId="c2712776-a827-4bea-a998-d7f17e3b65c2" providerId="ADAL" clId="{D5EF4975-F812-4E70-80A6-AF2099196454}" dt="2021-06-26T08:56:09.534" v="277" actId="20577"/>
          <ac:spMkLst>
            <pc:docMk/>
            <pc:sldMk cId="756803216" sldId="470"/>
            <ac:spMk id="31" creationId="{60FDD4A3-AA53-4E5B-A5BD-02DB245B33DA}"/>
          </ac:spMkLst>
        </pc:spChg>
      </pc:sldChg>
      <pc:sldChg chg="modSp mod">
        <pc:chgData name="Nikolaj Juhl Hansen" userId="c2712776-a827-4bea-a998-d7f17e3b65c2" providerId="ADAL" clId="{D5EF4975-F812-4E70-80A6-AF2099196454}" dt="2021-07-09T13:38:01.362" v="2695" actId="1076"/>
        <pc:sldMkLst>
          <pc:docMk/>
          <pc:sldMk cId="760126698" sldId="474"/>
        </pc:sldMkLst>
        <pc:spChg chg="mod">
          <ac:chgData name="Nikolaj Juhl Hansen" userId="c2712776-a827-4bea-a998-d7f17e3b65c2" providerId="ADAL" clId="{D5EF4975-F812-4E70-80A6-AF2099196454}" dt="2021-07-09T13:37:53.855" v="2693" actId="1076"/>
          <ac:spMkLst>
            <pc:docMk/>
            <pc:sldMk cId="760126698" sldId="474"/>
            <ac:spMk id="25" creationId="{FCBEFD51-5F37-4D03-A172-7F478A16C71D}"/>
          </ac:spMkLst>
        </pc:spChg>
        <pc:spChg chg="mod">
          <ac:chgData name="Nikolaj Juhl Hansen" userId="c2712776-a827-4bea-a998-d7f17e3b65c2" providerId="ADAL" clId="{D5EF4975-F812-4E70-80A6-AF2099196454}" dt="2021-07-09T13:38:01.362" v="2695" actId="1076"/>
          <ac:spMkLst>
            <pc:docMk/>
            <pc:sldMk cId="760126698" sldId="474"/>
            <ac:spMk id="26" creationId="{1E8AE753-731A-443F-93DC-FA7B878AAAB2}"/>
          </ac:spMkLst>
        </pc:spChg>
        <pc:spChg chg="mod">
          <ac:chgData name="Nikolaj Juhl Hansen" userId="c2712776-a827-4bea-a998-d7f17e3b65c2" providerId="ADAL" clId="{D5EF4975-F812-4E70-80A6-AF2099196454}" dt="2021-07-09T13:37:58.402" v="2694" actId="1076"/>
          <ac:spMkLst>
            <pc:docMk/>
            <pc:sldMk cId="760126698" sldId="474"/>
            <ac:spMk id="30" creationId="{0A807C5C-E0C4-4639-8659-69F2EF7A3CDA}"/>
          </ac:spMkLst>
        </pc:spChg>
      </pc:sldChg>
      <pc:sldChg chg="modSp mod">
        <pc:chgData name="Nikolaj Juhl Hansen" userId="c2712776-a827-4bea-a998-d7f17e3b65c2" providerId="ADAL" clId="{D5EF4975-F812-4E70-80A6-AF2099196454}" dt="2021-06-26T09:00:55.128" v="583" actId="6549"/>
        <pc:sldMkLst>
          <pc:docMk/>
          <pc:sldMk cId="2200405017" sldId="476"/>
        </pc:sldMkLst>
        <pc:spChg chg="mod">
          <ac:chgData name="Nikolaj Juhl Hansen" userId="c2712776-a827-4bea-a998-d7f17e3b65c2" providerId="ADAL" clId="{D5EF4975-F812-4E70-80A6-AF2099196454}" dt="2021-06-26T08:59:31.509" v="508" actId="1076"/>
          <ac:spMkLst>
            <pc:docMk/>
            <pc:sldMk cId="2200405017" sldId="476"/>
            <ac:spMk id="6" creationId="{596C8965-12D1-3D4A-BB7E-24BDC11B6407}"/>
          </ac:spMkLst>
        </pc:spChg>
        <pc:spChg chg="mod">
          <ac:chgData name="Nikolaj Juhl Hansen" userId="c2712776-a827-4bea-a998-d7f17e3b65c2" providerId="ADAL" clId="{D5EF4975-F812-4E70-80A6-AF2099196454}" dt="2021-06-26T09:00:14.154" v="560" actId="20577"/>
          <ac:spMkLst>
            <pc:docMk/>
            <pc:sldMk cId="2200405017" sldId="476"/>
            <ac:spMk id="8" creationId="{45A5705A-080F-3B42-AF0A-596782E6B73E}"/>
          </ac:spMkLst>
        </pc:spChg>
        <pc:spChg chg="mod">
          <ac:chgData name="Nikolaj Juhl Hansen" userId="c2712776-a827-4bea-a998-d7f17e3b65c2" providerId="ADAL" clId="{D5EF4975-F812-4E70-80A6-AF2099196454}" dt="2021-06-26T08:59:45.471" v="524" actId="20577"/>
          <ac:spMkLst>
            <pc:docMk/>
            <pc:sldMk cId="2200405017" sldId="476"/>
            <ac:spMk id="16" creationId="{7117DE2A-5FAB-404A-90E6-305F5FA28B5C}"/>
          </ac:spMkLst>
        </pc:spChg>
        <pc:spChg chg="mod">
          <ac:chgData name="Nikolaj Juhl Hansen" userId="c2712776-a827-4bea-a998-d7f17e3b65c2" providerId="ADAL" clId="{D5EF4975-F812-4E70-80A6-AF2099196454}" dt="2021-06-26T08:59:25.372" v="506" actId="1076"/>
          <ac:spMkLst>
            <pc:docMk/>
            <pc:sldMk cId="2200405017" sldId="476"/>
            <ac:spMk id="21" creationId="{17D9FE7D-92D9-4564-96AC-8EA2F51EA13A}"/>
          </ac:spMkLst>
        </pc:spChg>
        <pc:spChg chg="mod">
          <ac:chgData name="Nikolaj Juhl Hansen" userId="c2712776-a827-4bea-a998-d7f17e3b65c2" providerId="ADAL" clId="{D5EF4975-F812-4E70-80A6-AF2099196454}" dt="2021-06-26T08:59:19.332" v="504" actId="1076"/>
          <ac:spMkLst>
            <pc:docMk/>
            <pc:sldMk cId="2200405017" sldId="476"/>
            <ac:spMk id="25" creationId="{FCBEFD51-5F37-4D03-A172-7F478A16C71D}"/>
          </ac:spMkLst>
        </pc:spChg>
        <pc:spChg chg="mod">
          <ac:chgData name="Nikolaj Juhl Hansen" userId="c2712776-a827-4bea-a998-d7f17e3b65c2" providerId="ADAL" clId="{D5EF4975-F812-4E70-80A6-AF2099196454}" dt="2021-06-26T09:00:55.128" v="583" actId="6549"/>
          <ac:spMkLst>
            <pc:docMk/>
            <pc:sldMk cId="2200405017" sldId="476"/>
            <ac:spMk id="26" creationId="{1E8AE753-731A-443F-93DC-FA7B878AAAB2}"/>
          </ac:spMkLst>
        </pc:spChg>
        <pc:spChg chg="mod">
          <ac:chgData name="Nikolaj Juhl Hansen" userId="c2712776-a827-4bea-a998-d7f17e3b65c2" providerId="ADAL" clId="{D5EF4975-F812-4E70-80A6-AF2099196454}" dt="2021-06-26T08:59:21.313" v="505" actId="1076"/>
          <ac:spMkLst>
            <pc:docMk/>
            <pc:sldMk cId="2200405017" sldId="476"/>
            <ac:spMk id="30" creationId="{0A807C5C-E0C4-4639-8659-69F2EF7A3CDA}"/>
          </ac:spMkLst>
        </pc:spChg>
        <pc:spChg chg="mod">
          <ac:chgData name="Nikolaj Juhl Hansen" userId="c2712776-a827-4bea-a998-d7f17e3b65c2" providerId="ADAL" clId="{D5EF4975-F812-4E70-80A6-AF2099196454}" dt="2021-06-26T08:59:39.995" v="510" actId="1076"/>
          <ac:spMkLst>
            <pc:docMk/>
            <pc:sldMk cId="2200405017" sldId="476"/>
            <ac:spMk id="31" creationId="{60FDD4A3-AA53-4E5B-A5BD-02DB245B33DA}"/>
          </ac:spMkLst>
        </pc:spChg>
      </pc:sldChg>
      <pc:sldChg chg="addSp delSp modSp add mod ord">
        <pc:chgData name="Nikolaj Juhl Hansen" userId="c2712776-a827-4bea-a998-d7f17e3b65c2" providerId="ADAL" clId="{D5EF4975-F812-4E70-80A6-AF2099196454}" dt="2021-07-09T13:20:48.233" v="2688" actId="1076"/>
        <pc:sldMkLst>
          <pc:docMk/>
          <pc:sldMk cId="710844213" sldId="477"/>
        </pc:sldMkLst>
        <pc:spChg chg="mod">
          <ac:chgData name="Nikolaj Juhl Hansen" userId="c2712776-a827-4bea-a998-d7f17e3b65c2" providerId="ADAL" clId="{D5EF4975-F812-4E70-80A6-AF2099196454}" dt="2021-07-09T13:20:32.515" v="2687" actId="20577"/>
          <ac:spMkLst>
            <pc:docMk/>
            <pc:sldMk cId="710844213" sldId="477"/>
            <ac:spMk id="2" creationId="{526382DA-F77C-6C44-9FC4-3801A2DDD378}"/>
          </ac:spMkLst>
        </pc:spChg>
        <pc:spChg chg="del mod">
          <ac:chgData name="Nikolaj Juhl Hansen" userId="c2712776-a827-4bea-a998-d7f17e3b65c2" providerId="ADAL" clId="{D5EF4975-F812-4E70-80A6-AF2099196454}" dt="2021-07-09T12:48:17.842" v="1337" actId="21"/>
          <ac:spMkLst>
            <pc:docMk/>
            <pc:sldMk cId="710844213" sldId="477"/>
            <ac:spMk id="3" creationId="{8B37AC10-7986-644E-8B44-7169D5E6228A}"/>
          </ac:spMkLst>
        </pc:spChg>
        <pc:spChg chg="mod">
          <ac:chgData name="Nikolaj Juhl Hansen" userId="c2712776-a827-4bea-a998-d7f17e3b65c2" providerId="ADAL" clId="{D5EF4975-F812-4E70-80A6-AF2099196454}" dt="2021-07-09T12:57:44.773" v="1698" actId="1076"/>
          <ac:spMkLst>
            <pc:docMk/>
            <pc:sldMk cId="710844213" sldId="477"/>
            <ac:spMk id="6" creationId="{596C8965-12D1-3D4A-BB7E-24BDC11B6407}"/>
          </ac:spMkLst>
        </pc:spChg>
        <pc:spChg chg="mod">
          <ac:chgData name="Nikolaj Juhl Hansen" userId="c2712776-a827-4bea-a998-d7f17e3b65c2" providerId="ADAL" clId="{D5EF4975-F812-4E70-80A6-AF2099196454}" dt="2021-07-09T13:15:48.775" v="2447" actId="20577"/>
          <ac:spMkLst>
            <pc:docMk/>
            <pc:sldMk cId="710844213" sldId="477"/>
            <ac:spMk id="7" creationId="{41DB18B5-460B-2544-9F3D-5D7C1342CD17}"/>
          </ac:spMkLst>
        </pc:spChg>
        <pc:spChg chg="del">
          <ac:chgData name="Nikolaj Juhl Hansen" userId="c2712776-a827-4bea-a998-d7f17e3b65c2" providerId="ADAL" clId="{D5EF4975-F812-4E70-80A6-AF2099196454}" dt="2021-07-09T12:48:40.241" v="1342" actId="21"/>
          <ac:spMkLst>
            <pc:docMk/>
            <pc:sldMk cId="710844213" sldId="477"/>
            <ac:spMk id="8" creationId="{45A5705A-080F-3B42-AF0A-596782E6B73E}"/>
          </ac:spMkLst>
        </pc:spChg>
        <pc:spChg chg="mod">
          <ac:chgData name="Nikolaj Juhl Hansen" userId="c2712776-a827-4bea-a998-d7f17e3b65c2" providerId="ADAL" clId="{D5EF4975-F812-4E70-80A6-AF2099196454}" dt="2021-07-09T12:59:36.485" v="1781" actId="1076"/>
          <ac:spMkLst>
            <pc:docMk/>
            <pc:sldMk cId="710844213" sldId="477"/>
            <ac:spMk id="9" creationId="{7F2AB1F3-77F8-7048-8841-659313FAB0CD}"/>
          </ac:spMkLst>
        </pc:spChg>
        <pc:spChg chg="mod">
          <ac:chgData name="Nikolaj Juhl Hansen" userId="c2712776-a827-4bea-a998-d7f17e3b65c2" providerId="ADAL" clId="{D5EF4975-F812-4E70-80A6-AF2099196454}" dt="2021-07-09T13:09:37.095" v="2194" actId="1076"/>
          <ac:spMkLst>
            <pc:docMk/>
            <pc:sldMk cId="710844213" sldId="477"/>
            <ac:spMk id="13" creationId="{EAF2D5D7-09E4-4769-8618-DCB44D0A76CC}"/>
          </ac:spMkLst>
        </pc:spChg>
        <pc:spChg chg="mod">
          <ac:chgData name="Nikolaj Juhl Hansen" userId="c2712776-a827-4bea-a998-d7f17e3b65c2" providerId="ADAL" clId="{D5EF4975-F812-4E70-80A6-AF2099196454}" dt="2021-07-09T13:05:25.236" v="2002" actId="1076"/>
          <ac:spMkLst>
            <pc:docMk/>
            <pc:sldMk cId="710844213" sldId="477"/>
            <ac:spMk id="14" creationId="{A4E5BADD-9809-41EC-A577-BD2B53208DD2}"/>
          </ac:spMkLst>
        </pc:spChg>
        <pc:spChg chg="mod">
          <ac:chgData name="Nikolaj Juhl Hansen" userId="c2712776-a827-4bea-a998-d7f17e3b65c2" providerId="ADAL" clId="{D5EF4975-F812-4E70-80A6-AF2099196454}" dt="2021-07-09T12:57:44.773" v="1698" actId="1076"/>
          <ac:spMkLst>
            <pc:docMk/>
            <pc:sldMk cId="710844213" sldId="477"/>
            <ac:spMk id="15" creationId="{F4C03570-7B7C-47AA-A2CB-64492F7AFE0D}"/>
          </ac:spMkLst>
        </pc:spChg>
        <pc:spChg chg="del mod">
          <ac:chgData name="Nikolaj Juhl Hansen" userId="c2712776-a827-4bea-a998-d7f17e3b65c2" providerId="ADAL" clId="{D5EF4975-F812-4E70-80A6-AF2099196454}" dt="2021-07-09T12:50:01.013" v="1359" actId="21"/>
          <ac:spMkLst>
            <pc:docMk/>
            <pc:sldMk cId="710844213" sldId="477"/>
            <ac:spMk id="16" creationId="{7117DE2A-5FAB-404A-90E6-305F5FA28B5C}"/>
          </ac:spMkLst>
        </pc:spChg>
        <pc:spChg chg="mod">
          <ac:chgData name="Nikolaj Juhl Hansen" userId="c2712776-a827-4bea-a998-d7f17e3b65c2" providerId="ADAL" clId="{D5EF4975-F812-4E70-80A6-AF2099196454}" dt="2021-07-09T12:59:49.675" v="1783" actId="1076"/>
          <ac:spMkLst>
            <pc:docMk/>
            <pc:sldMk cId="710844213" sldId="477"/>
            <ac:spMk id="17" creationId="{F0599E42-0BF7-49BD-A67B-C6F87A9AADF7}"/>
          </ac:spMkLst>
        </pc:spChg>
        <pc:spChg chg="mod">
          <ac:chgData name="Nikolaj Juhl Hansen" userId="c2712776-a827-4bea-a998-d7f17e3b65c2" providerId="ADAL" clId="{D5EF4975-F812-4E70-80A6-AF2099196454}" dt="2021-07-09T13:14:15.612" v="2431" actId="14100"/>
          <ac:spMkLst>
            <pc:docMk/>
            <pc:sldMk cId="710844213" sldId="477"/>
            <ac:spMk id="18" creationId="{3B8CFE20-DE35-4455-AF16-A23F45F9F55A}"/>
          </ac:spMkLst>
        </pc:spChg>
        <pc:spChg chg="del">
          <ac:chgData name="Nikolaj Juhl Hansen" userId="c2712776-a827-4bea-a998-d7f17e3b65c2" providerId="ADAL" clId="{D5EF4975-F812-4E70-80A6-AF2099196454}" dt="2021-07-09T12:50:34.382" v="1367" actId="21"/>
          <ac:spMkLst>
            <pc:docMk/>
            <pc:sldMk cId="710844213" sldId="477"/>
            <ac:spMk id="19" creationId="{6B1665CA-136E-4970-A800-E171F9DAE0E2}"/>
          </ac:spMkLst>
        </pc:spChg>
        <pc:spChg chg="add del mod">
          <ac:chgData name="Nikolaj Juhl Hansen" userId="c2712776-a827-4bea-a998-d7f17e3b65c2" providerId="ADAL" clId="{D5EF4975-F812-4E70-80A6-AF2099196454}" dt="2021-07-09T12:50:41.443" v="1369"/>
          <ac:spMkLst>
            <pc:docMk/>
            <pc:sldMk cId="710844213" sldId="477"/>
            <ac:spMk id="20" creationId="{EDF23272-2AB5-4BA5-9EA1-0BAC0F80B812}"/>
          </ac:spMkLst>
        </pc:spChg>
        <pc:spChg chg="add mod">
          <ac:chgData name="Nikolaj Juhl Hansen" userId="c2712776-a827-4bea-a998-d7f17e3b65c2" providerId="ADAL" clId="{D5EF4975-F812-4E70-80A6-AF2099196454}" dt="2021-07-09T13:15:19.557" v="2439" actId="1076"/>
          <ac:spMkLst>
            <pc:docMk/>
            <pc:sldMk cId="710844213" sldId="477"/>
            <ac:spMk id="21" creationId="{B5F280F2-2122-4F08-9BFA-D94612849BF2}"/>
          </ac:spMkLst>
        </pc:spChg>
        <pc:spChg chg="add mod">
          <ac:chgData name="Nikolaj Juhl Hansen" userId="c2712776-a827-4bea-a998-d7f17e3b65c2" providerId="ADAL" clId="{D5EF4975-F812-4E70-80A6-AF2099196454}" dt="2021-07-09T13:00:28.614" v="1788" actId="1076"/>
          <ac:spMkLst>
            <pc:docMk/>
            <pc:sldMk cId="710844213" sldId="477"/>
            <ac:spMk id="22" creationId="{D6FD2211-8C2F-4B88-BFD1-918BF854C093}"/>
          </ac:spMkLst>
        </pc:spChg>
        <pc:spChg chg="add del mod">
          <ac:chgData name="Nikolaj Juhl Hansen" userId="c2712776-a827-4bea-a998-d7f17e3b65c2" providerId="ADAL" clId="{D5EF4975-F812-4E70-80A6-AF2099196454}" dt="2021-07-09T13:13:02.976" v="2372" actId="21"/>
          <ac:spMkLst>
            <pc:docMk/>
            <pc:sldMk cId="710844213" sldId="477"/>
            <ac:spMk id="23" creationId="{6F99416B-2C2A-4640-B2E5-7AB0A3F3DDE3}"/>
          </ac:spMkLst>
        </pc:spChg>
        <pc:spChg chg="add del mod">
          <ac:chgData name="Nikolaj Juhl Hansen" userId="c2712776-a827-4bea-a998-d7f17e3b65c2" providerId="ADAL" clId="{D5EF4975-F812-4E70-80A6-AF2099196454}" dt="2021-07-09T12:57:27.309" v="1695" actId="478"/>
          <ac:spMkLst>
            <pc:docMk/>
            <pc:sldMk cId="710844213" sldId="477"/>
            <ac:spMk id="24" creationId="{8B9B934E-F173-484A-869C-F5FF1EB05D5A}"/>
          </ac:spMkLst>
        </pc:spChg>
        <pc:spChg chg="add mod">
          <ac:chgData name="Nikolaj Juhl Hansen" userId="c2712776-a827-4bea-a998-d7f17e3b65c2" providerId="ADAL" clId="{D5EF4975-F812-4E70-80A6-AF2099196454}" dt="2021-07-09T13:18:24.500" v="2469" actId="1076"/>
          <ac:spMkLst>
            <pc:docMk/>
            <pc:sldMk cId="710844213" sldId="477"/>
            <ac:spMk id="25" creationId="{A6877025-C68E-4F68-95D7-D81F09DA3F37}"/>
          </ac:spMkLst>
        </pc:spChg>
        <pc:spChg chg="add mod">
          <ac:chgData name="Nikolaj Juhl Hansen" userId="c2712776-a827-4bea-a998-d7f17e3b65c2" providerId="ADAL" clId="{D5EF4975-F812-4E70-80A6-AF2099196454}" dt="2021-07-09T13:15:57.171" v="2451" actId="20577"/>
          <ac:spMkLst>
            <pc:docMk/>
            <pc:sldMk cId="710844213" sldId="477"/>
            <ac:spMk id="26" creationId="{5F37099E-0B9D-4701-94C4-BF103B5E7F4A}"/>
          </ac:spMkLst>
        </pc:spChg>
        <pc:spChg chg="add del mod">
          <ac:chgData name="Nikolaj Juhl Hansen" userId="c2712776-a827-4bea-a998-d7f17e3b65c2" providerId="ADAL" clId="{D5EF4975-F812-4E70-80A6-AF2099196454}" dt="2021-07-09T13:13:00.840" v="2371" actId="21"/>
          <ac:spMkLst>
            <pc:docMk/>
            <pc:sldMk cId="710844213" sldId="477"/>
            <ac:spMk id="27" creationId="{1E548BE3-62F3-43A4-B7BA-842AA3018323}"/>
          </ac:spMkLst>
        </pc:spChg>
        <pc:spChg chg="add mod">
          <ac:chgData name="Nikolaj Juhl Hansen" userId="c2712776-a827-4bea-a998-d7f17e3b65c2" providerId="ADAL" clId="{D5EF4975-F812-4E70-80A6-AF2099196454}" dt="2021-07-09T12:57:59.432" v="1701" actId="1076"/>
          <ac:spMkLst>
            <pc:docMk/>
            <pc:sldMk cId="710844213" sldId="477"/>
            <ac:spMk id="28" creationId="{B3152D41-A029-481E-85DA-831599FB7924}"/>
          </ac:spMkLst>
        </pc:spChg>
        <pc:spChg chg="add mod">
          <ac:chgData name="Nikolaj Juhl Hansen" userId="c2712776-a827-4bea-a998-d7f17e3b65c2" providerId="ADAL" clId="{D5EF4975-F812-4E70-80A6-AF2099196454}" dt="2021-07-09T13:20:48.233" v="2688" actId="1076"/>
          <ac:spMkLst>
            <pc:docMk/>
            <pc:sldMk cId="710844213" sldId="477"/>
            <ac:spMk id="29" creationId="{B393B985-CA9C-4B73-BA2F-36C1AA8D8F8F}"/>
          </ac:spMkLst>
        </pc:spChg>
        <pc:spChg chg="add del mod">
          <ac:chgData name="Nikolaj Juhl Hansen" userId="c2712776-a827-4bea-a998-d7f17e3b65c2" providerId="ADAL" clId="{D5EF4975-F812-4E70-80A6-AF2099196454}" dt="2021-07-09T12:58:47.401" v="1707" actId="478"/>
          <ac:spMkLst>
            <pc:docMk/>
            <pc:sldMk cId="710844213" sldId="477"/>
            <ac:spMk id="31" creationId="{6F9D7A90-341D-4719-9597-FDFA0DF5DF67}"/>
          </ac:spMkLst>
        </pc:spChg>
        <pc:spChg chg="add mod">
          <ac:chgData name="Nikolaj Juhl Hansen" userId="c2712776-a827-4bea-a998-d7f17e3b65c2" providerId="ADAL" clId="{D5EF4975-F812-4E70-80A6-AF2099196454}" dt="2021-07-09T13:00:44.453" v="1791" actId="1076"/>
          <ac:spMkLst>
            <pc:docMk/>
            <pc:sldMk cId="710844213" sldId="477"/>
            <ac:spMk id="32" creationId="{87129CC1-9DB4-4E7D-926F-40337EE4B1AA}"/>
          </ac:spMkLst>
        </pc:spChg>
        <pc:spChg chg="add del mod">
          <ac:chgData name="Nikolaj Juhl Hansen" userId="c2712776-a827-4bea-a998-d7f17e3b65c2" providerId="ADAL" clId="{D5EF4975-F812-4E70-80A6-AF2099196454}" dt="2021-07-09T13:00:49.419" v="1793"/>
          <ac:spMkLst>
            <pc:docMk/>
            <pc:sldMk cId="710844213" sldId="477"/>
            <ac:spMk id="33" creationId="{947124F5-0CAA-4F44-9653-23472A2598D9}"/>
          </ac:spMkLst>
        </pc:spChg>
        <pc:spChg chg="add mod">
          <ac:chgData name="Nikolaj Juhl Hansen" userId="c2712776-a827-4bea-a998-d7f17e3b65c2" providerId="ADAL" clId="{D5EF4975-F812-4E70-80A6-AF2099196454}" dt="2021-07-09T13:11:14.393" v="2253" actId="20577"/>
          <ac:spMkLst>
            <pc:docMk/>
            <pc:sldMk cId="710844213" sldId="477"/>
            <ac:spMk id="34" creationId="{148EB6F2-17CC-4482-8F04-F83F32F3B402}"/>
          </ac:spMkLst>
        </pc:spChg>
        <pc:spChg chg="add mod">
          <ac:chgData name="Nikolaj Juhl Hansen" userId="c2712776-a827-4bea-a998-d7f17e3b65c2" providerId="ADAL" clId="{D5EF4975-F812-4E70-80A6-AF2099196454}" dt="2021-07-09T13:17:58.574" v="2455" actId="1076"/>
          <ac:spMkLst>
            <pc:docMk/>
            <pc:sldMk cId="710844213" sldId="477"/>
            <ac:spMk id="35" creationId="{D070CA1A-DFFF-46A3-B6CA-D9D07035FEB6}"/>
          </ac:spMkLst>
        </pc:spChg>
        <pc:spChg chg="add mod">
          <ac:chgData name="Nikolaj Juhl Hansen" userId="c2712776-a827-4bea-a998-d7f17e3b65c2" providerId="ADAL" clId="{D5EF4975-F812-4E70-80A6-AF2099196454}" dt="2021-07-09T13:20:27.747" v="2684" actId="20577"/>
          <ac:spMkLst>
            <pc:docMk/>
            <pc:sldMk cId="710844213" sldId="477"/>
            <ac:spMk id="36" creationId="{94C2CC74-3A10-43A8-AB9D-71857E78EB0F}"/>
          </ac:spMkLst>
        </pc:spChg>
        <pc:spChg chg="add del mod">
          <ac:chgData name="Nikolaj Juhl Hansen" userId="c2712776-a827-4bea-a998-d7f17e3b65c2" providerId="ADAL" clId="{D5EF4975-F812-4E70-80A6-AF2099196454}" dt="2021-07-09T13:18:41.732" v="2517"/>
          <ac:spMkLst>
            <pc:docMk/>
            <pc:sldMk cId="710844213" sldId="477"/>
            <ac:spMk id="37" creationId="{38EE3A73-B489-405F-B234-91B418E626FA}"/>
          </ac:spMkLst>
        </pc:spChg>
        <pc:picChg chg="add del">
          <ac:chgData name="Nikolaj Juhl Hansen" userId="c2712776-a827-4bea-a998-d7f17e3b65c2" providerId="ADAL" clId="{D5EF4975-F812-4E70-80A6-AF2099196454}" dt="2021-07-09T12:56:13.689" v="1680" actId="22"/>
          <ac:picMkLst>
            <pc:docMk/>
            <pc:sldMk cId="710844213" sldId="477"/>
            <ac:picMk id="5" creationId="{8C39D38E-9B17-4EB9-9F12-69605FC492FA}"/>
          </ac:picMkLst>
        </pc:picChg>
        <pc:picChg chg="add del mod">
          <ac:chgData name="Nikolaj Juhl Hansen" userId="c2712776-a827-4bea-a998-d7f17e3b65c2" providerId="ADAL" clId="{D5EF4975-F812-4E70-80A6-AF2099196454}" dt="2021-07-09T12:56:42.755" v="1688" actId="22"/>
          <ac:picMkLst>
            <pc:docMk/>
            <pc:sldMk cId="710844213" sldId="477"/>
            <ac:picMk id="11" creationId="{BCE378C1-4998-4988-A443-A69E545CBC49}"/>
          </ac:picMkLst>
        </pc:picChg>
        <pc:picChg chg="add mod">
          <ac:chgData name="Nikolaj Juhl Hansen" userId="c2712776-a827-4bea-a998-d7f17e3b65c2" providerId="ADAL" clId="{D5EF4975-F812-4E70-80A6-AF2099196454}" dt="2021-07-09T13:20:19.145" v="2677" actId="14100"/>
          <ac:picMkLst>
            <pc:docMk/>
            <pc:sldMk cId="710844213" sldId="477"/>
            <ac:picMk id="30" creationId="{3E3DFB2E-2424-4154-BF4E-FB50604DDA97}"/>
          </ac:picMkLst>
        </pc:picChg>
      </pc:sldChg>
    </pc:docChg>
  </pc:docChgLst>
  <pc:docChgLst>
    <pc:chgData name="Nikolaj Juhl Hansen" userId="c2712776-a827-4bea-a998-d7f17e3b65c2" providerId="ADAL" clId="{CFD9CAA5-3913-49CE-835C-5C7A5FE43FB3}"/>
    <pc:docChg chg="undo redo custSel addSld delSld modSld sldOrd">
      <pc:chgData name="Nikolaj Juhl Hansen" userId="c2712776-a827-4bea-a998-d7f17e3b65c2" providerId="ADAL" clId="{CFD9CAA5-3913-49CE-835C-5C7A5FE43FB3}" dt="2021-08-23T16:35:44.757" v="1650" actId="20577"/>
      <pc:docMkLst>
        <pc:docMk/>
      </pc:docMkLst>
      <pc:sldChg chg="modSp mod">
        <pc:chgData name="Nikolaj Juhl Hansen" userId="c2712776-a827-4bea-a998-d7f17e3b65c2" providerId="ADAL" clId="{CFD9CAA5-3913-49CE-835C-5C7A5FE43FB3}" dt="2021-08-23T09:13:00.904" v="1555" actId="20577"/>
        <pc:sldMkLst>
          <pc:docMk/>
          <pc:sldMk cId="4088739890" sldId="261"/>
        </pc:sldMkLst>
        <pc:spChg chg="mod">
          <ac:chgData name="Nikolaj Juhl Hansen" userId="c2712776-a827-4bea-a998-d7f17e3b65c2" providerId="ADAL" clId="{CFD9CAA5-3913-49CE-835C-5C7A5FE43FB3}" dt="2021-08-23T09:13:00.904" v="1555" actId="20577"/>
          <ac:spMkLst>
            <pc:docMk/>
            <pc:sldMk cId="4088739890" sldId="261"/>
            <ac:spMk id="2" creationId="{FA988165-6B25-B74B-8AB1-266B02687A0E}"/>
          </ac:spMkLst>
        </pc:spChg>
      </pc:sldChg>
      <pc:sldChg chg="del">
        <pc:chgData name="Nikolaj Juhl Hansen" userId="c2712776-a827-4bea-a998-d7f17e3b65c2" providerId="ADAL" clId="{CFD9CAA5-3913-49CE-835C-5C7A5FE43FB3}" dt="2021-08-04T20:12:50.589" v="136" actId="47"/>
        <pc:sldMkLst>
          <pc:docMk/>
          <pc:sldMk cId="2164756725" sldId="274"/>
        </pc:sldMkLst>
      </pc:sldChg>
      <pc:sldChg chg="del">
        <pc:chgData name="Nikolaj Juhl Hansen" userId="c2712776-a827-4bea-a998-d7f17e3b65c2" providerId="ADAL" clId="{CFD9CAA5-3913-49CE-835C-5C7A5FE43FB3}" dt="2021-08-04T20:08:27.898" v="30" actId="47"/>
        <pc:sldMkLst>
          <pc:docMk/>
          <pc:sldMk cId="1767493535" sldId="284"/>
        </pc:sldMkLst>
      </pc:sldChg>
      <pc:sldChg chg="del">
        <pc:chgData name="Nikolaj Juhl Hansen" userId="c2712776-a827-4bea-a998-d7f17e3b65c2" providerId="ADAL" clId="{CFD9CAA5-3913-49CE-835C-5C7A5FE43FB3}" dt="2021-08-04T20:10:24.105" v="124" actId="47"/>
        <pc:sldMkLst>
          <pc:docMk/>
          <pc:sldMk cId="2287483895" sldId="315"/>
        </pc:sldMkLst>
      </pc:sldChg>
      <pc:sldChg chg="del">
        <pc:chgData name="Nikolaj Juhl Hansen" userId="c2712776-a827-4bea-a998-d7f17e3b65c2" providerId="ADAL" clId="{CFD9CAA5-3913-49CE-835C-5C7A5FE43FB3}" dt="2021-08-04T20:12:15.558" v="133" actId="47"/>
        <pc:sldMkLst>
          <pc:docMk/>
          <pc:sldMk cId="2777434616" sldId="316"/>
        </pc:sldMkLst>
      </pc:sldChg>
      <pc:sldChg chg="del">
        <pc:chgData name="Nikolaj Juhl Hansen" userId="c2712776-a827-4bea-a998-d7f17e3b65c2" providerId="ADAL" clId="{CFD9CAA5-3913-49CE-835C-5C7A5FE43FB3}" dt="2021-08-04T20:12:13.885" v="132" actId="47"/>
        <pc:sldMkLst>
          <pc:docMk/>
          <pc:sldMk cId="1531034702" sldId="317"/>
        </pc:sldMkLst>
      </pc:sldChg>
      <pc:sldChg chg="modSp mod">
        <pc:chgData name="Nikolaj Juhl Hansen" userId="c2712776-a827-4bea-a998-d7f17e3b65c2" providerId="ADAL" clId="{CFD9CAA5-3913-49CE-835C-5C7A5FE43FB3}" dt="2021-08-23T09:05:08.558" v="1471" actId="207"/>
        <pc:sldMkLst>
          <pc:docMk/>
          <pc:sldMk cId="1129308404" sldId="362"/>
        </pc:sldMkLst>
        <pc:spChg chg="mod">
          <ac:chgData name="Nikolaj Juhl Hansen" userId="c2712776-a827-4bea-a998-d7f17e3b65c2" providerId="ADAL" clId="{CFD9CAA5-3913-49CE-835C-5C7A5FE43FB3}" dt="2021-08-23T09:04:39.567" v="1470" actId="20577"/>
          <ac:spMkLst>
            <pc:docMk/>
            <pc:sldMk cId="1129308404" sldId="362"/>
            <ac:spMk id="31" creationId="{93C72551-22BD-47A3-BAF4-AB9C8DFBC8AE}"/>
          </ac:spMkLst>
        </pc:spChg>
        <pc:spChg chg="mod">
          <ac:chgData name="Nikolaj Juhl Hansen" userId="c2712776-a827-4bea-a998-d7f17e3b65c2" providerId="ADAL" clId="{CFD9CAA5-3913-49CE-835C-5C7A5FE43FB3}" dt="2021-08-23T09:05:08.558" v="1471" actId="207"/>
          <ac:spMkLst>
            <pc:docMk/>
            <pc:sldMk cId="1129308404" sldId="362"/>
            <ac:spMk id="119" creationId="{3BF0FF40-5DDA-47B6-883D-C689F35E20DA}"/>
          </ac:spMkLst>
        </pc:spChg>
      </pc:sldChg>
      <pc:sldChg chg="modSp mod">
        <pc:chgData name="Nikolaj Juhl Hansen" userId="c2712776-a827-4bea-a998-d7f17e3b65c2" providerId="ADAL" clId="{CFD9CAA5-3913-49CE-835C-5C7A5FE43FB3}" dt="2021-08-23T08:57:44.829" v="1343" actId="313"/>
        <pc:sldMkLst>
          <pc:docMk/>
          <pc:sldMk cId="2469479004" sldId="377"/>
        </pc:sldMkLst>
        <pc:spChg chg="mod">
          <ac:chgData name="Nikolaj Juhl Hansen" userId="c2712776-a827-4bea-a998-d7f17e3b65c2" providerId="ADAL" clId="{CFD9CAA5-3913-49CE-835C-5C7A5FE43FB3}" dt="2021-08-23T08:57:44.829" v="1343" actId="313"/>
          <ac:spMkLst>
            <pc:docMk/>
            <pc:sldMk cId="2469479004" sldId="377"/>
            <ac:spMk id="3" creationId="{8B37AC10-7986-644E-8B44-7169D5E6228A}"/>
          </ac:spMkLst>
        </pc:spChg>
      </pc:sldChg>
      <pc:sldChg chg="del">
        <pc:chgData name="Nikolaj Juhl Hansen" userId="c2712776-a827-4bea-a998-d7f17e3b65c2" providerId="ADAL" clId="{CFD9CAA5-3913-49CE-835C-5C7A5FE43FB3}" dt="2021-08-04T20:08:35.281" v="31" actId="47"/>
        <pc:sldMkLst>
          <pc:docMk/>
          <pc:sldMk cId="3917586634" sldId="413"/>
        </pc:sldMkLst>
      </pc:sldChg>
      <pc:sldChg chg="modSp mod">
        <pc:chgData name="Nikolaj Juhl Hansen" userId="c2712776-a827-4bea-a998-d7f17e3b65c2" providerId="ADAL" clId="{CFD9CAA5-3913-49CE-835C-5C7A5FE43FB3}" dt="2021-08-23T09:14:20.283" v="1595" actId="20577"/>
        <pc:sldMkLst>
          <pc:docMk/>
          <pc:sldMk cId="3507139232" sldId="419"/>
        </pc:sldMkLst>
        <pc:spChg chg="mod">
          <ac:chgData name="Nikolaj Juhl Hansen" userId="c2712776-a827-4bea-a998-d7f17e3b65c2" providerId="ADAL" clId="{CFD9CAA5-3913-49CE-835C-5C7A5FE43FB3}" dt="2021-08-23T09:14:20.283" v="1595" actId="20577"/>
          <ac:spMkLst>
            <pc:docMk/>
            <pc:sldMk cId="3507139232" sldId="419"/>
            <ac:spMk id="4" creationId="{78E27460-47A8-446A-8833-80C3993AC3E1}"/>
          </ac:spMkLst>
        </pc:spChg>
        <pc:spChg chg="mod">
          <ac:chgData name="Nikolaj Juhl Hansen" userId="c2712776-a827-4bea-a998-d7f17e3b65c2" providerId="ADAL" clId="{CFD9CAA5-3913-49CE-835C-5C7A5FE43FB3}" dt="2021-08-23T09:01:00.213" v="1386" actId="20577"/>
          <ac:spMkLst>
            <pc:docMk/>
            <pc:sldMk cId="3507139232" sldId="419"/>
            <ac:spMk id="18" creationId="{D2EDDFFE-61CA-46C9-B063-559C7068FE7B}"/>
          </ac:spMkLst>
        </pc:spChg>
      </pc:sldChg>
      <pc:sldChg chg="modSp mod">
        <pc:chgData name="Nikolaj Juhl Hansen" userId="c2712776-a827-4bea-a998-d7f17e3b65c2" providerId="ADAL" clId="{CFD9CAA5-3913-49CE-835C-5C7A5FE43FB3}" dt="2021-08-23T09:03:46.482" v="1458" actId="20577"/>
        <pc:sldMkLst>
          <pc:docMk/>
          <pc:sldMk cId="2364445219" sldId="420"/>
        </pc:sldMkLst>
        <pc:spChg chg="mod">
          <ac:chgData name="Nikolaj Juhl Hansen" userId="c2712776-a827-4bea-a998-d7f17e3b65c2" providerId="ADAL" clId="{CFD9CAA5-3913-49CE-835C-5C7A5FE43FB3}" dt="2021-08-23T09:03:46.482" v="1458" actId="20577"/>
          <ac:spMkLst>
            <pc:docMk/>
            <pc:sldMk cId="2364445219" sldId="420"/>
            <ac:spMk id="18" creationId="{D2EDDFFE-61CA-46C9-B063-559C7068FE7B}"/>
          </ac:spMkLst>
        </pc:spChg>
      </pc:sldChg>
      <pc:sldChg chg="del">
        <pc:chgData name="Nikolaj Juhl Hansen" userId="c2712776-a827-4bea-a998-d7f17e3b65c2" providerId="ADAL" clId="{CFD9CAA5-3913-49CE-835C-5C7A5FE43FB3}" dt="2021-08-04T20:11:31.943" v="128" actId="47"/>
        <pc:sldMkLst>
          <pc:docMk/>
          <pc:sldMk cId="2599992306" sldId="421"/>
        </pc:sldMkLst>
      </pc:sldChg>
      <pc:sldChg chg="del">
        <pc:chgData name="Nikolaj Juhl Hansen" userId="c2712776-a827-4bea-a998-d7f17e3b65c2" providerId="ADAL" clId="{CFD9CAA5-3913-49CE-835C-5C7A5FE43FB3}" dt="2021-08-04T20:11:31.943" v="128" actId="47"/>
        <pc:sldMkLst>
          <pc:docMk/>
          <pc:sldMk cId="2005444580" sldId="422"/>
        </pc:sldMkLst>
      </pc:sldChg>
      <pc:sldChg chg="modSp mod ord">
        <pc:chgData name="Nikolaj Juhl Hansen" userId="c2712776-a827-4bea-a998-d7f17e3b65c2" providerId="ADAL" clId="{CFD9CAA5-3913-49CE-835C-5C7A5FE43FB3}" dt="2021-08-23T09:18:53.650" v="1633" actId="1076"/>
        <pc:sldMkLst>
          <pc:docMk/>
          <pc:sldMk cId="3398295260" sldId="430"/>
        </pc:sldMkLst>
        <pc:spChg chg="mod">
          <ac:chgData name="Nikolaj Juhl Hansen" userId="c2712776-a827-4bea-a998-d7f17e3b65c2" providerId="ADAL" clId="{CFD9CAA5-3913-49CE-835C-5C7A5FE43FB3}" dt="2021-08-23T09:18:53.650" v="1633" actId="1076"/>
          <ac:spMkLst>
            <pc:docMk/>
            <pc:sldMk cId="3398295260" sldId="430"/>
            <ac:spMk id="3" creationId="{8B37AC10-7986-644E-8B44-7169D5E6228A}"/>
          </ac:spMkLst>
        </pc:spChg>
      </pc:sldChg>
      <pc:sldChg chg="del">
        <pc:chgData name="Nikolaj Juhl Hansen" userId="c2712776-a827-4bea-a998-d7f17e3b65c2" providerId="ADAL" clId="{CFD9CAA5-3913-49CE-835C-5C7A5FE43FB3}" dt="2021-08-04T20:12:11.567" v="130" actId="47"/>
        <pc:sldMkLst>
          <pc:docMk/>
          <pc:sldMk cId="990925338" sldId="432"/>
        </pc:sldMkLst>
      </pc:sldChg>
      <pc:sldChg chg="del">
        <pc:chgData name="Nikolaj Juhl Hansen" userId="c2712776-a827-4bea-a998-d7f17e3b65c2" providerId="ADAL" clId="{CFD9CAA5-3913-49CE-835C-5C7A5FE43FB3}" dt="2021-08-04T20:12:50.589" v="136" actId="47"/>
        <pc:sldMkLst>
          <pc:docMk/>
          <pc:sldMk cId="3372668021" sldId="435"/>
        </pc:sldMkLst>
      </pc:sldChg>
      <pc:sldChg chg="del">
        <pc:chgData name="Nikolaj Juhl Hansen" userId="c2712776-a827-4bea-a998-d7f17e3b65c2" providerId="ADAL" clId="{CFD9CAA5-3913-49CE-835C-5C7A5FE43FB3}" dt="2021-08-04T20:10:34.805" v="126" actId="47"/>
        <pc:sldMkLst>
          <pc:docMk/>
          <pc:sldMk cId="3680381244" sldId="439"/>
        </pc:sldMkLst>
      </pc:sldChg>
      <pc:sldChg chg="del">
        <pc:chgData name="Nikolaj Juhl Hansen" userId="c2712776-a827-4bea-a998-d7f17e3b65c2" providerId="ADAL" clId="{CFD9CAA5-3913-49CE-835C-5C7A5FE43FB3}" dt="2021-08-04T20:12:50.589" v="136" actId="47"/>
        <pc:sldMkLst>
          <pc:docMk/>
          <pc:sldMk cId="778800495" sldId="440"/>
        </pc:sldMkLst>
      </pc:sldChg>
      <pc:sldChg chg="modSp mod">
        <pc:chgData name="Nikolaj Juhl Hansen" userId="c2712776-a827-4bea-a998-d7f17e3b65c2" providerId="ADAL" clId="{CFD9CAA5-3913-49CE-835C-5C7A5FE43FB3}" dt="2021-08-23T09:15:26.250" v="1597" actId="1076"/>
        <pc:sldMkLst>
          <pc:docMk/>
          <pc:sldMk cId="2665147091" sldId="445"/>
        </pc:sldMkLst>
        <pc:spChg chg="mod">
          <ac:chgData name="Nikolaj Juhl Hansen" userId="c2712776-a827-4bea-a998-d7f17e3b65c2" providerId="ADAL" clId="{CFD9CAA5-3913-49CE-835C-5C7A5FE43FB3}" dt="2021-08-23T09:15:26.250" v="1597" actId="1076"/>
          <ac:spMkLst>
            <pc:docMk/>
            <pc:sldMk cId="2665147091" sldId="445"/>
            <ac:spMk id="3" creationId="{8B37AC10-7986-644E-8B44-7169D5E6228A}"/>
          </ac:spMkLst>
        </pc:spChg>
      </pc:sldChg>
      <pc:sldChg chg="modSp mod">
        <pc:chgData name="Nikolaj Juhl Hansen" userId="c2712776-a827-4bea-a998-d7f17e3b65c2" providerId="ADAL" clId="{CFD9CAA5-3913-49CE-835C-5C7A5FE43FB3}" dt="2021-08-23T09:02:39.743" v="1445" actId="20577"/>
        <pc:sldMkLst>
          <pc:docMk/>
          <pc:sldMk cId="1816761599" sldId="446"/>
        </pc:sldMkLst>
        <pc:spChg chg="mod">
          <ac:chgData name="Nikolaj Juhl Hansen" userId="c2712776-a827-4bea-a998-d7f17e3b65c2" providerId="ADAL" clId="{CFD9CAA5-3913-49CE-835C-5C7A5FE43FB3}" dt="2021-08-23T09:01:46.947" v="1422" actId="20577"/>
          <ac:spMkLst>
            <pc:docMk/>
            <pc:sldMk cId="1816761599" sldId="446"/>
            <ac:spMk id="14" creationId="{AEB3C601-E259-4C9D-BB42-7E9A91FE1F74}"/>
          </ac:spMkLst>
        </pc:spChg>
        <pc:spChg chg="mod">
          <ac:chgData name="Nikolaj Juhl Hansen" userId="c2712776-a827-4bea-a998-d7f17e3b65c2" providerId="ADAL" clId="{CFD9CAA5-3913-49CE-835C-5C7A5FE43FB3}" dt="2021-08-23T09:02:39.743" v="1445" actId="20577"/>
          <ac:spMkLst>
            <pc:docMk/>
            <pc:sldMk cId="1816761599" sldId="446"/>
            <ac:spMk id="22" creationId="{EA19AE2F-4E3C-45A9-B8A8-6D2B94C34FE7}"/>
          </ac:spMkLst>
        </pc:spChg>
      </pc:sldChg>
      <pc:sldChg chg="delSp modSp mod">
        <pc:chgData name="Nikolaj Juhl Hansen" userId="c2712776-a827-4bea-a998-d7f17e3b65c2" providerId="ADAL" clId="{CFD9CAA5-3913-49CE-835C-5C7A5FE43FB3}" dt="2021-08-23T16:35:44.757" v="1650" actId="20577"/>
        <pc:sldMkLst>
          <pc:docMk/>
          <pc:sldMk cId="3325419771" sldId="447"/>
        </pc:sldMkLst>
        <pc:spChg chg="mod">
          <ac:chgData name="Nikolaj Juhl Hansen" userId="c2712776-a827-4bea-a998-d7f17e3b65c2" providerId="ADAL" clId="{CFD9CAA5-3913-49CE-835C-5C7A5FE43FB3}" dt="2021-08-23T09:03:08.899" v="1446" actId="1076"/>
          <ac:spMkLst>
            <pc:docMk/>
            <pc:sldMk cId="3325419771" sldId="447"/>
            <ac:spMk id="40" creationId="{9FCAE341-9F69-4AE9-B94A-6524F959CF4D}"/>
          </ac:spMkLst>
        </pc:spChg>
        <pc:spChg chg="mod">
          <ac:chgData name="Nikolaj Juhl Hansen" userId="c2712776-a827-4bea-a998-d7f17e3b65c2" providerId="ADAL" clId="{CFD9CAA5-3913-49CE-835C-5C7A5FE43FB3}" dt="2021-08-23T09:17:00.259" v="1619" actId="20577"/>
          <ac:spMkLst>
            <pc:docMk/>
            <pc:sldMk cId="3325419771" sldId="447"/>
            <ac:spMk id="41" creationId="{8E5EC534-4BC8-48DB-A1AC-F3AB57466A08}"/>
          </ac:spMkLst>
        </pc:spChg>
        <pc:spChg chg="mod">
          <ac:chgData name="Nikolaj Juhl Hansen" userId="c2712776-a827-4bea-a998-d7f17e3b65c2" providerId="ADAL" clId="{CFD9CAA5-3913-49CE-835C-5C7A5FE43FB3}" dt="2021-08-23T16:35:44.757" v="1650" actId="20577"/>
          <ac:spMkLst>
            <pc:docMk/>
            <pc:sldMk cId="3325419771" sldId="447"/>
            <ac:spMk id="44" creationId="{2D7266F9-BC83-4481-BBCE-8418DD50E7A0}"/>
          </ac:spMkLst>
        </pc:spChg>
        <pc:spChg chg="mod">
          <ac:chgData name="Nikolaj Juhl Hansen" userId="c2712776-a827-4bea-a998-d7f17e3b65c2" providerId="ADAL" clId="{CFD9CAA5-3913-49CE-835C-5C7A5FE43FB3}" dt="2021-08-23T16:35:34.085" v="1648" actId="1076"/>
          <ac:spMkLst>
            <pc:docMk/>
            <pc:sldMk cId="3325419771" sldId="447"/>
            <ac:spMk id="83" creationId="{2E1AC297-F527-4F64-8072-6E0D51671CD8}"/>
          </ac:spMkLst>
        </pc:spChg>
        <pc:spChg chg="del">
          <ac:chgData name="Nikolaj Juhl Hansen" userId="c2712776-a827-4bea-a998-d7f17e3b65c2" providerId="ADAL" clId="{CFD9CAA5-3913-49CE-835C-5C7A5FE43FB3}" dt="2021-08-23T09:00:08.852" v="1380" actId="478"/>
          <ac:spMkLst>
            <pc:docMk/>
            <pc:sldMk cId="3325419771" sldId="447"/>
            <ac:spMk id="89" creationId="{8C59343B-C947-44C9-808D-3456C8675BD0}"/>
          </ac:spMkLst>
        </pc:spChg>
      </pc:sldChg>
      <pc:sldChg chg="del">
        <pc:chgData name="Nikolaj Juhl Hansen" userId="c2712776-a827-4bea-a998-d7f17e3b65c2" providerId="ADAL" clId="{CFD9CAA5-3913-49CE-835C-5C7A5FE43FB3}" dt="2021-08-04T20:11:31.943" v="128" actId="47"/>
        <pc:sldMkLst>
          <pc:docMk/>
          <pc:sldMk cId="3615748396" sldId="449"/>
        </pc:sldMkLst>
      </pc:sldChg>
      <pc:sldChg chg="del">
        <pc:chgData name="Nikolaj Juhl Hansen" userId="c2712776-a827-4bea-a998-d7f17e3b65c2" providerId="ADAL" clId="{CFD9CAA5-3913-49CE-835C-5C7A5FE43FB3}" dt="2021-08-04T20:11:31.943" v="128" actId="47"/>
        <pc:sldMkLst>
          <pc:docMk/>
          <pc:sldMk cId="3332410314" sldId="450"/>
        </pc:sldMkLst>
      </pc:sldChg>
      <pc:sldChg chg="del">
        <pc:chgData name="Nikolaj Juhl Hansen" userId="c2712776-a827-4bea-a998-d7f17e3b65c2" providerId="ADAL" clId="{CFD9CAA5-3913-49CE-835C-5C7A5FE43FB3}" dt="2021-08-04T20:11:07.769" v="127" actId="47"/>
        <pc:sldMkLst>
          <pc:docMk/>
          <pc:sldMk cId="314230108" sldId="451"/>
        </pc:sldMkLst>
      </pc:sldChg>
      <pc:sldChg chg="modSp mod">
        <pc:chgData name="Nikolaj Juhl Hansen" userId="c2712776-a827-4bea-a998-d7f17e3b65c2" providerId="ADAL" clId="{CFD9CAA5-3913-49CE-835C-5C7A5FE43FB3}" dt="2021-08-23T09:18:04.867" v="1631" actId="20577"/>
        <pc:sldMkLst>
          <pc:docMk/>
          <pc:sldMk cId="1230692461" sldId="452"/>
        </pc:sldMkLst>
        <pc:spChg chg="mod">
          <ac:chgData name="Nikolaj Juhl Hansen" userId="c2712776-a827-4bea-a998-d7f17e3b65c2" providerId="ADAL" clId="{CFD9CAA5-3913-49CE-835C-5C7A5FE43FB3}" dt="2021-08-23T09:18:04.867" v="1631" actId="20577"/>
          <ac:spMkLst>
            <pc:docMk/>
            <pc:sldMk cId="1230692461" sldId="452"/>
            <ac:spMk id="3" creationId="{8B37AC10-7986-644E-8B44-7169D5E6228A}"/>
          </ac:spMkLst>
        </pc:spChg>
      </pc:sldChg>
      <pc:sldChg chg="del">
        <pc:chgData name="Nikolaj Juhl Hansen" userId="c2712776-a827-4bea-a998-d7f17e3b65c2" providerId="ADAL" clId="{CFD9CAA5-3913-49CE-835C-5C7A5FE43FB3}" dt="2021-08-04T20:11:07.769" v="127" actId="47"/>
        <pc:sldMkLst>
          <pc:docMk/>
          <pc:sldMk cId="1634463667" sldId="453"/>
        </pc:sldMkLst>
      </pc:sldChg>
      <pc:sldChg chg="del">
        <pc:chgData name="Nikolaj Juhl Hansen" userId="c2712776-a827-4bea-a998-d7f17e3b65c2" providerId="ADAL" clId="{CFD9CAA5-3913-49CE-835C-5C7A5FE43FB3}" dt="2021-08-04T20:11:07.769" v="127" actId="47"/>
        <pc:sldMkLst>
          <pc:docMk/>
          <pc:sldMk cId="2749915115" sldId="454"/>
        </pc:sldMkLst>
      </pc:sldChg>
      <pc:sldChg chg="del">
        <pc:chgData name="Nikolaj Juhl Hansen" userId="c2712776-a827-4bea-a998-d7f17e3b65c2" providerId="ADAL" clId="{CFD9CAA5-3913-49CE-835C-5C7A5FE43FB3}" dt="2021-08-04T20:11:49.998" v="129" actId="47"/>
        <pc:sldMkLst>
          <pc:docMk/>
          <pc:sldMk cId="2089906551" sldId="455"/>
        </pc:sldMkLst>
      </pc:sldChg>
      <pc:sldChg chg="modSp mod">
        <pc:chgData name="Nikolaj Juhl Hansen" userId="c2712776-a827-4bea-a998-d7f17e3b65c2" providerId="ADAL" clId="{CFD9CAA5-3913-49CE-835C-5C7A5FE43FB3}" dt="2021-08-23T09:19:19.051" v="1634" actId="20577"/>
        <pc:sldMkLst>
          <pc:docMk/>
          <pc:sldMk cId="3967029469" sldId="460"/>
        </pc:sldMkLst>
        <pc:spChg chg="mod">
          <ac:chgData name="Nikolaj Juhl Hansen" userId="c2712776-a827-4bea-a998-d7f17e3b65c2" providerId="ADAL" clId="{CFD9CAA5-3913-49CE-835C-5C7A5FE43FB3}" dt="2021-08-23T09:19:19.051" v="1634" actId="20577"/>
          <ac:spMkLst>
            <pc:docMk/>
            <pc:sldMk cId="3967029469" sldId="460"/>
            <ac:spMk id="3" creationId="{8B37AC10-7986-644E-8B44-7169D5E6228A}"/>
          </ac:spMkLst>
        </pc:spChg>
      </pc:sldChg>
      <pc:sldChg chg="modSp del mod">
        <pc:chgData name="Nikolaj Juhl Hansen" userId="c2712776-a827-4bea-a998-d7f17e3b65c2" providerId="ADAL" clId="{CFD9CAA5-3913-49CE-835C-5C7A5FE43FB3}" dt="2021-08-05T14:15:59.358" v="152" actId="47"/>
        <pc:sldMkLst>
          <pc:docMk/>
          <pc:sldMk cId="1831724494" sldId="461"/>
        </pc:sldMkLst>
        <pc:spChg chg="mod">
          <ac:chgData name="Nikolaj Juhl Hansen" userId="c2712776-a827-4bea-a998-d7f17e3b65c2" providerId="ADAL" clId="{CFD9CAA5-3913-49CE-835C-5C7A5FE43FB3}" dt="2021-08-05T07:25:26.473" v="145" actId="21"/>
          <ac:spMkLst>
            <pc:docMk/>
            <pc:sldMk cId="1831724494" sldId="461"/>
            <ac:spMk id="3" creationId="{8B37AC10-7986-644E-8B44-7169D5E6228A}"/>
          </ac:spMkLst>
        </pc:spChg>
      </pc:sldChg>
      <pc:sldChg chg="modSp del mod">
        <pc:chgData name="Nikolaj Juhl Hansen" userId="c2712776-a827-4bea-a998-d7f17e3b65c2" providerId="ADAL" clId="{CFD9CAA5-3913-49CE-835C-5C7A5FE43FB3}" dt="2021-08-05T14:15:59.358" v="152" actId="47"/>
        <pc:sldMkLst>
          <pc:docMk/>
          <pc:sldMk cId="19599415" sldId="462"/>
        </pc:sldMkLst>
        <pc:spChg chg="mod">
          <ac:chgData name="Nikolaj Juhl Hansen" userId="c2712776-a827-4bea-a998-d7f17e3b65c2" providerId="ADAL" clId="{CFD9CAA5-3913-49CE-835C-5C7A5FE43FB3}" dt="2021-08-05T07:45:14.533" v="150" actId="6549"/>
          <ac:spMkLst>
            <pc:docMk/>
            <pc:sldMk cId="19599415" sldId="462"/>
            <ac:spMk id="3" creationId="{8B37AC10-7986-644E-8B44-7169D5E6228A}"/>
          </ac:spMkLst>
        </pc:spChg>
      </pc:sldChg>
      <pc:sldChg chg="del">
        <pc:chgData name="Nikolaj Juhl Hansen" userId="c2712776-a827-4bea-a998-d7f17e3b65c2" providerId="ADAL" clId="{CFD9CAA5-3913-49CE-835C-5C7A5FE43FB3}" dt="2021-08-04T20:11:49.998" v="129" actId="47"/>
        <pc:sldMkLst>
          <pc:docMk/>
          <pc:sldMk cId="1148074491" sldId="464"/>
        </pc:sldMkLst>
      </pc:sldChg>
      <pc:sldChg chg="del">
        <pc:chgData name="Nikolaj Juhl Hansen" userId="c2712776-a827-4bea-a998-d7f17e3b65c2" providerId="ADAL" clId="{CFD9CAA5-3913-49CE-835C-5C7A5FE43FB3}" dt="2021-08-04T20:11:49.998" v="129" actId="47"/>
        <pc:sldMkLst>
          <pc:docMk/>
          <pc:sldMk cId="2929522331" sldId="465"/>
        </pc:sldMkLst>
      </pc:sldChg>
      <pc:sldChg chg="del">
        <pc:chgData name="Nikolaj Juhl Hansen" userId="c2712776-a827-4bea-a998-d7f17e3b65c2" providerId="ADAL" clId="{CFD9CAA5-3913-49CE-835C-5C7A5FE43FB3}" dt="2021-08-04T20:11:49.998" v="129" actId="47"/>
        <pc:sldMkLst>
          <pc:docMk/>
          <pc:sldMk cId="15714942" sldId="466"/>
        </pc:sldMkLst>
      </pc:sldChg>
      <pc:sldChg chg="modSp mod">
        <pc:chgData name="Nikolaj Juhl Hansen" userId="c2712776-a827-4bea-a998-d7f17e3b65c2" providerId="ADAL" clId="{CFD9CAA5-3913-49CE-835C-5C7A5FE43FB3}" dt="2021-08-23T09:20:36.003" v="1635" actId="20577"/>
        <pc:sldMkLst>
          <pc:docMk/>
          <pc:sldMk cId="1236681297" sldId="467"/>
        </pc:sldMkLst>
        <pc:spChg chg="mod">
          <ac:chgData name="Nikolaj Juhl Hansen" userId="c2712776-a827-4bea-a998-d7f17e3b65c2" providerId="ADAL" clId="{CFD9CAA5-3913-49CE-835C-5C7A5FE43FB3}" dt="2021-08-23T09:20:36.003" v="1635" actId="20577"/>
          <ac:spMkLst>
            <pc:docMk/>
            <pc:sldMk cId="1236681297" sldId="467"/>
            <ac:spMk id="8" creationId="{45A5705A-080F-3B42-AF0A-596782E6B73E}"/>
          </ac:spMkLst>
        </pc:spChg>
      </pc:sldChg>
      <pc:sldChg chg="modSp mod">
        <pc:chgData name="Nikolaj Juhl Hansen" userId="c2712776-a827-4bea-a998-d7f17e3b65c2" providerId="ADAL" clId="{CFD9CAA5-3913-49CE-835C-5C7A5FE43FB3}" dt="2021-08-23T09:08:30.140" v="1489" actId="20577"/>
        <pc:sldMkLst>
          <pc:docMk/>
          <pc:sldMk cId="1612285577" sldId="468"/>
        </pc:sldMkLst>
        <pc:spChg chg="mod">
          <ac:chgData name="Nikolaj Juhl Hansen" userId="c2712776-a827-4bea-a998-d7f17e3b65c2" providerId="ADAL" clId="{CFD9CAA5-3913-49CE-835C-5C7A5FE43FB3}" dt="2021-08-23T09:08:30.140" v="1489" actId="20577"/>
          <ac:spMkLst>
            <pc:docMk/>
            <pc:sldMk cId="1612285577" sldId="468"/>
            <ac:spMk id="8" creationId="{45A5705A-080F-3B42-AF0A-596782E6B73E}"/>
          </ac:spMkLst>
        </pc:spChg>
      </pc:sldChg>
      <pc:sldChg chg="del">
        <pc:chgData name="Nikolaj Juhl Hansen" userId="c2712776-a827-4bea-a998-d7f17e3b65c2" providerId="ADAL" clId="{CFD9CAA5-3913-49CE-835C-5C7A5FE43FB3}" dt="2021-08-04T20:12:13.051" v="131" actId="47"/>
        <pc:sldMkLst>
          <pc:docMk/>
          <pc:sldMk cId="2623897673" sldId="469"/>
        </pc:sldMkLst>
      </pc:sldChg>
      <pc:sldChg chg="modSp mod">
        <pc:chgData name="Nikolaj Juhl Hansen" userId="c2712776-a827-4bea-a998-d7f17e3b65c2" providerId="ADAL" clId="{CFD9CAA5-3913-49CE-835C-5C7A5FE43FB3}" dt="2021-08-23T09:22:07.774" v="1646" actId="6549"/>
        <pc:sldMkLst>
          <pc:docMk/>
          <pc:sldMk cId="756803216" sldId="470"/>
        </pc:sldMkLst>
        <pc:spChg chg="mod">
          <ac:chgData name="Nikolaj Juhl Hansen" userId="c2712776-a827-4bea-a998-d7f17e3b65c2" providerId="ADAL" clId="{CFD9CAA5-3913-49CE-835C-5C7A5FE43FB3}" dt="2021-08-06T06:10:25.402" v="161" actId="14100"/>
          <ac:spMkLst>
            <pc:docMk/>
            <pc:sldMk cId="756803216" sldId="470"/>
            <ac:spMk id="20" creationId="{99B03F27-3A0B-479E-A96C-404A30106AF1}"/>
          </ac:spMkLst>
        </pc:spChg>
        <pc:spChg chg="mod">
          <ac:chgData name="Nikolaj Juhl Hansen" userId="c2712776-a827-4bea-a998-d7f17e3b65c2" providerId="ADAL" clId="{CFD9CAA5-3913-49CE-835C-5C7A5FE43FB3}" dt="2021-08-23T09:09:49.075" v="1500" actId="20577"/>
          <ac:spMkLst>
            <pc:docMk/>
            <pc:sldMk cId="756803216" sldId="470"/>
            <ac:spMk id="26" creationId="{1E8AE753-731A-443F-93DC-FA7B878AAAB2}"/>
          </ac:spMkLst>
        </pc:spChg>
        <pc:spChg chg="mod">
          <ac:chgData name="Nikolaj Juhl Hansen" userId="c2712776-a827-4bea-a998-d7f17e3b65c2" providerId="ADAL" clId="{CFD9CAA5-3913-49CE-835C-5C7A5FE43FB3}" dt="2021-08-23T09:22:07.774" v="1646" actId="6549"/>
          <ac:spMkLst>
            <pc:docMk/>
            <pc:sldMk cId="756803216" sldId="470"/>
            <ac:spMk id="30" creationId="{0A807C5C-E0C4-4639-8659-69F2EF7A3CDA}"/>
          </ac:spMkLst>
        </pc:spChg>
      </pc:sldChg>
      <pc:sldChg chg="modSp del mod">
        <pc:chgData name="Nikolaj Juhl Hansen" userId="c2712776-a827-4bea-a998-d7f17e3b65c2" providerId="ADAL" clId="{CFD9CAA5-3913-49CE-835C-5C7A5FE43FB3}" dt="2021-08-06T06:20:19.146" v="1163" actId="47"/>
        <pc:sldMkLst>
          <pc:docMk/>
          <pc:sldMk cId="2140270514" sldId="471"/>
        </pc:sldMkLst>
        <pc:spChg chg="mod">
          <ac:chgData name="Nikolaj Juhl Hansen" userId="c2712776-a827-4bea-a998-d7f17e3b65c2" providerId="ADAL" clId="{CFD9CAA5-3913-49CE-835C-5C7A5FE43FB3}" dt="2021-08-05T14:17:07.908" v="160" actId="1076"/>
          <ac:spMkLst>
            <pc:docMk/>
            <pc:sldMk cId="2140270514" sldId="471"/>
            <ac:spMk id="3" creationId="{8B37AC10-7986-644E-8B44-7169D5E6228A}"/>
          </ac:spMkLst>
        </pc:spChg>
      </pc:sldChg>
      <pc:sldChg chg="del">
        <pc:chgData name="Nikolaj Juhl Hansen" userId="c2712776-a827-4bea-a998-d7f17e3b65c2" providerId="ADAL" clId="{CFD9CAA5-3913-49CE-835C-5C7A5FE43FB3}" dt="2021-08-04T20:12:50.589" v="136" actId="47"/>
        <pc:sldMkLst>
          <pc:docMk/>
          <pc:sldMk cId="1935092181" sldId="473"/>
        </pc:sldMkLst>
      </pc:sldChg>
      <pc:sldChg chg="add del">
        <pc:chgData name="Nikolaj Juhl Hansen" userId="c2712776-a827-4bea-a998-d7f17e3b65c2" providerId="ADAL" clId="{CFD9CAA5-3913-49CE-835C-5C7A5FE43FB3}" dt="2021-08-23T09:06:52.529" v="1487" actId="47"/>
        <pc:sldMkLst>
          <pc:docMk/>
          <pc:sldMk cId="3786442435" sldId="473"/>
        </pc:sldMkLst>
      </pc:sldChg>
      <pc:sldChg chg="del">
        <pc:chgData name="Nikolaj Juhl Hansen" userId="c2712776-a827-4bea-a998-d7f17e3b65c2" providerId="ADAL" clId="{CFD9CAA5-3913-49CE-835C-5C7A5FE43FB3}" dt="2021-08-04T20:12:50.589" v="136" actId="47"/>
        <pc:sldMkLst>
          <pc:docMk/>
          <pc:sldMk cId="760126698" sldId="474"/>
        </pc:sldMkLst>
      </pc:sldChg>
      <pc:sldChg chg="del">
        <pc:chgData name="Nikolaj Juhl Hansen" userId="c2712776-a827-4bea-a998-d7f17e3b65c2" providerId="ADAL" clId="{CFD9CAA5-3913-49CE-835C-5C7A5FE43FB3}" dt="2021-08-04T20:12:50.589" v="136" actId="47"/>
        <pc:sldMkLst>
          <pc:docMk/>
          <pc:sldMk cId="2904902599" sldId="475"/>
        </pc:sldMkLst>
      </pc:sldChg>
      <pc:sldChg chg="del">
        <pc:chgData name="Nikolaj Juhl Hansen" userId="c2712776-a827-4bea-a998-d7f17e3b65c2" providerId="ADAL" clId="{CFD9CAA5-3913-49CE-835C-5C7A5FE43FB3}" dt="2021-08-04T20:12:50.589" v="136" actId="47"/>
        <pc:sldMkLst>
          <pc:docMk/>
          <pc:sldMk cId="2200405017" sldId="476"/>
        </pc:sldMkLst>
      </pc:sldChg>
      <pc:sldChg chg="del">
        <pc:chgData name="Nikolaj Juhl Hansen" userId="c2712776-a827-4bea-a998-d7f17e3b65c2" providerId="ADAL" clId="{CFD9CAA5-3913-49CE-835C-5C7A5FE43FB3}" dt="2021-08-04T20:10:31.743" v="125" actId="47"/>
        <pc:sldMkLst>
          <pc:docMk/>
          <pc:sldMk cId="710844213" sldId="477"/>
        </pc:sldMkLst>
      </pc:sldChg>
      <pc:sldChg chg="add">
        <pc:chgData name="Nikolaj Juhl Hansen" userId="c2712776-a827-4bea-a998-d7f17e3b65c2" providerId="ADAL" clId="{CFD9CAA5-3913-49CE-835C-5C7A5FE43FB3}" dt="2021-08-05T14:15:56.619" v="151"/>
        <pc:sldMkLst>
          <pc:docMk/>
          <pc:sldMk cId="2690573050" sldId="480"/>
        </pc:sldMkLst>
      </pc:sldChg>
      <pc:sldChg chg="add">
        <pc:chgData name="Nikolaj Juhl Hansen" userId="c2712776-a827-4bea-a998-d7f17e3b65c2" providerId="ADAL" clId="{CFD9CAA5-3913-49CE-835C-5C7A5FE43FB3}" dt="2021-08-05T14:15:56.619" v="151"/>
        <pc:sldMkLst>
          <pc:docMk/>
          <pc:sldMk cId="3098750929" sldId="481"/>
        </pc:sldMkLst>
      </pc:sldChg>
      <pc:sldChg chg="addSp delSp modSp add mod">
        <pc:chgData name="Nikolaj Juhl Hansen" userId="c2712776-a827-4bea-a998-d7f17e3b65c2" providerId="ADAL" clId="{CFD9CAA5-3913-49CE-835C-5C7A5FE43FB3}" dt="2021-08-23T09:21:44.316" v="1639" actId="20577"/>
        <pc:sldMkLst>
          <pc:docMk/>
          <pc:sldMk cId="2088680572" sldId="482"/>
        </pc:sldMkLst>
        <pc:spChg chg="add del mod">
          <ac:chgData name="Nikolaj Juhl Hansen" userId="c2712776-a827-4bea-a998-d7f17e3b65c2" providerId="ADAL" clId="{CFD9CAA5-3913-49CE-835C-5C7A5FE43FB3}" dt="2021-08-06T06:12:24.574" v="176" actId="21"/>
          <ac:spMkLst>
            <pc:docMk/>
            <pc:sldMk cId="2088680572" sldId="482"/>
            <ac:spMk id="3" creationId="{08BA274C-72A4-47EA-B394-921C0CD3FEA4}"/>
          </ac:spMkLst>
        </pc:spChg>
        <pc:spChg chg="mod">
          <ac:chgData name="Nikolaj Juhl Hansen" userId="c2712776-a827-4bea-a998-d7f17e3b65c2" providerId="ADAL" clId="{CFD9CAA5-3913-49CE-835C-5C7A5FE43FB3}" dt="2021-08-06T06:23:40.481" v="1265" actId="1076"/>
          <ac:spMkLst>
            <pc:docMk/>
            <pc:sldMk cId="2088680572" sldId="482"/>
            <ac:spMk id="9" creationId="{8A9F13BE-F82D-493B-B1BC-BD122B1E29D2}"/>
          </ac:spMkLst>
        </pc:spChg>
        <pc:spChg chg="mod">
          <ac:chgData name="Nikolaj Juhl Hansen" userId="c2712776-a827-4bea-a998-d7f17e3b65c2" providerId="ADAL" clId="{CFD9CAA5-3913-49CE-835C-5C7A5FE43FB3}" dt="2021-08-06T06:13:12.273" v="260" actId="20577"/>
          <ac:spMkLst>
            <pc:docMk/>
            <pc:sldMk cId="2088680572" sldId="482"/>
            <ac:spMk id="33" creationId="{75800828-99EF-498E-BB7B-44E6CA7752CC}"/>
          </ac:spMkLst>
        </pc:spChg>
        <pc:spChg chg="mod">
          <ac:chgData name="Nikolaj Juhl Hansen" userId="c2712776-a827-4bea-a998-d7f17e3b65c2" providerId="ADAL" clId="{CFD9CAA5-3913-49CE-835C-5C7A5FE43FB3}" dt="2021-08-06T06:13:47.435" v="335" actId="20577"/>
          <ac:spMkLst>
            <pc:docMk/>
            <pc:sldMk cId="2088680572" sldId="482"/>
            <ac:spMk id="38" creationId="{7E666B89-7066-48E7-8EA8-F7C24A2432D5}"/>
          </ac:spMkLst>
        </pc:spChg>
        <pc:spChg chg="mod">
          <ac:chgData name="Nikolaj Juhl Hansen" userId="c2712776-a827-4bea-a998-d7f17e3b65c2" providerId="ADAL" clId="{CFD9CAA5-3913-49CE-835C-5C7A5FE43FB3}" dt="2021-08-06T06:22:41.594" v="1251" actId="20577"/>
          <ac:spMkLst>
            <pc:docMk/>
            <pc:sldMk cId="2088680572" sldId="482"/>
            <ac:spMk id="39" creationId="{B21E297D-2A59-4ED9-88B2-4CF716758CC7}"/>
          </ac:spMkLst>
        </pc:spChg>
        <pc:spChg chg="mod">
          <ac:chgData name="Nikolaj Juhl Hansen" userId="c2712776-a827-4bea-a998-d7f17e3b65c2" providerId="ADAL" clId="{CFD9CAA5-3913-49CE-835C-5C7A5FE43FB3}" dt="2021-08-06T06:13:59.387" v="353" actId="20577"/>
          <ac:spMkLst>
            <pc:docMk/>
            <pc:sldMk cId="2088680572" sldId="482"/>
            <ac:spMk id="40" creationId="{9FCAE341-9F69-4AE9-B94A-6524F959CF4D}"/>
          </ac:spMkLst>
        </pc:spChg>
        <pc:spChg chg="mod">
          <ac:chgData name="Nikolaj Juhl Hansen" userId="c2712776-a827-4bea-a998-d7f17e3b65c2" providerId="ADAL" clId="{CFD9CAA5-3913-49CE-835C-5C7A5FE43FB3}" dt="2021-08-23T09:21:37.403" v="1638" actId="1076"/>
          <ac:spMkLst>
            <pc:docMk/>
            <pc:sldMk cId="2088680572" sldId="482"/>
            <ac:spMk id="41" creationId="{8E5EC534-4BC8-48DB-A1AC-F3AB57466A08}"/>
          </ac:spMkLst>
        </pc:spChg>
        <pc:spChg chg="mod">
          <ac:chgData name="Nikolaj Juhl Hansen" userId="c2712776-a827-4bea-a998-d7f17e3b65c2" providerId="ADAL" clId="{CFD9CAA5-3913-49CE-835C-5C7A5FE43FB3}" dt="2021-08-06T06:21:05.347" v="1164" actId="1076"/>
          <ac:spMkLst>
            <pc:docMk/>
            <pc:sldMk cId="2088680572" sldId="482"/>
            <ac:spMk id="42" creationId="{21DD8EF4-606A-422B-9622-ED824F44AEB7}"/>
          </ac:spMkLst>
        </pc:spChg>
        <pc:spChg chg="mod">
          <ac:chgData name="Nikolaj Juhl Hansen" userId="c2712776-a827-4bea-a998-d7f17e3b65c2" providerId="ADAL" clId="{CFD9CAA5-3913-49CE-835C-5C7A5FE43FB3}" dt="2021-08-06T06:21:11.393" v="1165" actId="1076"/>
          <ac:spMkLst>
            <pc:docMk/>
            <pc:sldMk cId="2088680572" sldId="482"/>
            <ac:spMk id="43" creationId="{FA6F7725-64AC-4A90-BCBF-EC29A3EA539C}"/>
          </ac:spMkLst>
        </pc:spChg>
        <pc:spChg chg="mod">
          <ac:chgData name="Nikolaj Juhl Hansen" userId="c2712776-a827-4bea-a998-d7f17e3b65c2" providerId="ADAL" clId="{CFD9CAA5-3913-49CE-835C-5C7A5FE43FB3}" dt="2021-08-23T09:21:44.316" v="1639" actId="20577"/>
          <ac:spMkLst>
            <pc:docMk/>
            <pc:sldMk cId="2088680572" sldId="482"/>
            <ac:spMk id="44" creationId="{2D7266F9-BC83-4481-BBCE-8418DD50E7A0}"/>
          </ac:spMkLst>
        </pc:spChg>
        <pc:spChg chg="del">
          <ac:chgData name="Nikolaj Juhl Hansen" userId="c2712776-a827-4bea-a998-d7f17e3b65c2" providerId="ADAL" clId="{CFD9CAA5-3913-49CE-835C-5C7A5FE43FB3}" dt="2021-08-06T06:12:12.731" v="174" actId="21"/>
          <ac:spMkLst>
            <pc:docMk/>
            <pc:sldMk cId="2088680572" sldId="482"/>
            <ac:spMk id="46" creationId="{4B05F531-8765-40C1-A15E-EF2EAB0A1870}"/>
          </ac:spMkLst>
        </pc:spChg>
        <pc:spChg chg="mod">
          <ac:chgData name="Nikolaj Juhl Hansen" userId="c2712776-a827-4bea-a998-d7f17e3b65c2" providerId="ADAL" clId="{CFD9CAA5-3913-49CE-835C-5C7A5FE43FB3}" dt="2021-08-06T06:20:06.428" v="1161" actId="14100"/>
          <ac:spMkLst>
            <pc:docMk/>
            <pc:sldMk cId="2088680572" sldId="482"/>
            <ac:spMk id="75" creationId="{31055292-6105-4697-9630-34EF95A4C05A}"/>
          </ac:spMkLst>
        </pc:spChg>
        <pc:spChg chg="del">
          <ac:chgData name="Nikolaj Juhl Hansen" userId="c2712776-a827-4bea-a998-d7f17e3b65c2" providerId="ADAL" clId="{CFD9CAA5-3913-49CE-835C-5C7A5FE43FB3}" dt="2021-08-23T09:21:30.192" v="1637" actId="21"/>
          <ac:spMkLst>
            <pc:docMk/>
            <pc:sldMk cId="2088680572" sldId="482"/>
            <ac:spMk id="89" creationId="{8C59343B-C947-44C9-808D-3456C8675BD0}"/>
          </ac:spMkLst>
        </pc:spChg>
        <pc:spChg chg="mod">
          <ac:chgData name="Nikolaj Juhl Hansen" userId="c2712776-a827-4bea-a998-d7f17e3b65c2" providerId="ADAL" clId="{CFD9CAA5-3913-49CE-835C-5C7A5FE43FB3}" dt="2021-08-06T06:22:48.093" v="1252" actId="14100"/>
          <ac:spMkLst>
            <pc:docMk/>
            <pc:sldMk cId="2088680572" sldId="482"/>
            <ac:spMk id="113" creationId="{E2F53AD7-769E-4161-B532-CE519A321A1E}"/>
          </ac:spMkLst>
        </pc:spChg>
      </pc:sldChg>
    </pc:docChg>
  </pc:docChgLst>
  <pc:docChgLst>
    <pc:chgData name="Taina Tervonen" userId="fc1e2d69-1b68-4e97-9f0d-06038e4079b4" providerId="ADAL" clId="{33BDE671-0B74-47F3-AFF4-4F60423AB45C}"/>
    <pc:docChg chg="undo custSel delSld modSld">
      <pc:chgData name="Taina Tervonen" userId="fc1e2d69-1b68-4e97-9f0d-06038e4079b4" providerId="ADAL" clId="{33BDE671-0B74-47F3-AFF4-4F60423AB45C}" dt="2021-03-03T10:20:47.227" v="523" actId="20577"/>
      <pc:docMkLst>
        <pc:docMk/>
      </pc:docMkLst>
      <pc:sldChg chg="del">
        <pc:chgData name="Taina Tervonen" userId="fc1e2d69-1b68-4e97-9f0d-06038e4079b4" providerId="ADAL" clId="{33BDE671-0B74-47F3-AFF4-4F60423AB45C}" dt="2021-03-01T14:41:14.465" v="438" actId="2696"/>
        <pc:sldMkLst>
          <pc:docMk/>
          <pc:sldMk cId="2195251902" sldId="386"/>
        </pc:sldMkLst>
      </pc:sldChg>
      <pc:sldChg chg="addSp delSp modSp mod">
        <pc:chgData name="Taina Tervonen" userId="fc1e2d69-1b68-4e97-9f0d-06038e4079b4" providerId="ADAL" clId="{33BDE671-0B74-47F3-AFF4-4F60423AB45C}" dt="2021-03-03T10:20:47.227" v="523" actId="20577"/>
        <pc:sldMkLst>
          <pc:docMk/>
          <pc:sldMk cId="1551031004" sldId="389"/>
        </pc:sldMkLst>
        <pc:spChg chg="mod">
          <ac:chgData name="Taina Tervonen" userId="fc1e2d69-1b68-4e97-9f0d-06038e4079b4" providerId="ADAL" clId="{33BDE671-0B74-47F3-AFF4-4F60423AB45C}" dt="2021-03-03T10:17:07.626" v="491" actId="20577"/>
          <ac:spMkLst>
            <pc:docMk/>
            <pc:sldMk cId="1551031004" sldId="389"/>
            <ac:spMk id="14" creationId="{AEB3C601-E259-4C9D-BB42-7E9A91FE1F74}"/>
          </ac:spMkLst>
        </pc:spChg>
        <pc:spChg chg="mod topLvl">
          <ac:chgData name="Taina Tervonen" userId="fc1e2d69-1b68-4e97-9f0d-06038e4079b4" providerId="ADAL" clId="{33BDE671-0B74-47F3-AFF4-4F60423AB45C}" dt="2021-03-03T10:17:28" v="512" actId="1038"/>
          <ac:spMkLst>
            <pc:docMk/>
            <pc:sldMk cId="1551031004" sldId="389"/>
            <ac:spMk id="15" creationId="{83D9D88E-AB01-4959-9F1B-3634399EFF3A}"/>
          </ac:spMkLst>
        </pc:spChg>
        <pc:spChg chg="mod">
          <ac:chgData name="Taina Tervonen" userId="fc1e2d69-1b68-4e97-9f0d-06038e4079b4" providerId="ADAL" clId="{33BDE671-0B74-47F3-AFF4-4F60423AB45C}" dt="2021-03-03T10:20:47.227" v="523" actId="20577"/>
          <ac:spMkLst>
            <pc:docMk/>
            <pc:sldMk cId="1551031004" sldId="389"/>
            <ac:spMk id="18" creationId="{D2EDDFFE-61CA-46C9-B063-559C7068FE7B}"/>
          </ac:spMkLst>
        </pc:spChg>
        <pc:spChg chg="del mod topLvl">
          <ac:chgData name="Taina Tervonen" userId="fc1e2d69-1b68-4e97-9f0d-06038e4079b4" providerId="ADAL" clId="{33BDE671-0B74-47F3-AFF4-4F60423AB45C}" dt="2021-03-01T14:06:05.004" v="376" actId="478"/>
          <ac:spMkLst>
            <pc:docMk/>
            <pc:sldMk cId="1551031004" sldId="389"/>
            <ac:spMk id="19" creationId="{B4A576EA-55D0-4C03-9D91-4395CBCDDB56}"/>
          </ac:spMkLst>
        </pc:spChg>
        <pc:spChg chg="add del mod">
          <ac:chgData name="Taina Tervonen" userId="fc1e2d69-1b68-4e97-9f0d-06038e4079b4" providerId="ADAL" clId="{33BDE671-0B74-47F3-AFF4-4F60423AB45C}" dt="2021-03-01T14:03:44.663" v="349" actId="478"/>
          <ac:spMkLst>
            <pc:docMk/>
            <pc:sldMk cId="1551031004" sldId="389"/>
            <ac:spMk id="20" creationId="{53567460-880A-491F-93B1-D2D52A1C7330}"/>
          </ac:spMkLst>
        </pc:spChg>
        <pc:spChg chg="add del mod">
          <ac:chgData name="Taina Tervonen" userId="fc1e2d69-1b68-4e97-9f0d-06038e4079b4" providerId="ADAL" clId="{33BDE671-0B74-47F3-AFF4-4F60423AB45C}" dt="2021-03-01T14:04:21.222" v="352" actId="478"/>
          <ac:spMkLst>
            <pc:docMk/>
            <pc:sldMk cId="1551031004" sldId="389"/>
            <ac:spMk id="21" creationId="{75F437A3-33FA-47F6-A966-046C384562AF}"/>
          </ac:spMkLst>
        </pc:spChg>
        <pc:spChg chg="add mod">
          <ac:chgData name="Taina Tervonen" userId="fc1e2d69-1b68-4e97-9f0d-06038e4079b4" providerId="ADAL" clId="{33BDE671-0B74-47F3-AFF4-4F60423AB45C}" dt="2021-03-03T10:19:24.130" v="514" actId="20577"/>
          <ac:spMkLst>
            <pc:docMk/>
            <pc:sldMk cId="1551031004" sldId="389"/>
            <ac:spMk id="22" creationId="{EA19AE2F-4E3C-45A9-B8A8-6D2B94C34FE7}"/>
          </ac:spMkLst>
        </pc:spChg>
        <pc:grpChg chg="del mod">
          <ac:chgData name="Taina Tervonen" userId="fc1e2d69-1b68-4e97-9f0d-06038e4079b4" providerId="ADAL" clId="{33BDE671-0B74-47F3-AFF4-4F60423AB45C}" dt="2021-03-01T14:06:05.004" v="376" actId="478"/>
          <ac:grpSpMkLst>
            <pc:docMk/>
            <pc:sldMk cId="1551031004" sldId="389"/>
            <ac:grpSpMk id="11" creationId="{C381D320-9A90-4E7C-88CB-2B3D9AFD167C}"/>
          </ac:grpSpMkLst>
        </pc:grpChg>
        <pc:grpChg chg="mod">
          <ac:chgData name="Taina Tervonen" userId="fc1e2d69-1b68-4e97-9f0d-06038e4079b4" providerId="ADAL" clId="{33BDE671-0B74-47F3-AFF4-4F60423AB45C}" dt="2021-03-03T10:17:28" v="512" actId="1038"/>
          <ac:grpSpMkLst>
            <pc:docMk/>
            <pc:sldMk cId="1551031004" sldId="389"/>
            <ac:grpSpMk id="12" creationId="{C1541F7A-A0AD-406E-86DD-00E97D4480D9}"/>
          </ac:grpSpMkLst>
        </pc:grpChg>
        <pc:grpChg chg="mod">
          <ac:chgData name="Taina Tervonen" userId="fc1e2d69-1b68-4e97-9f0d-06038e4079b4" providerId="ADAL" clId="{33BDE671-0B74-47F3-AFF4-4F60423AB45C}" dt="2021-03-03T10:17:28" v="512" actId="1038"/>
          <ac:grpSpMkLst>
            <pc:docMk/>
            <pc:sldMk cId="1551031004" sldId="389"/>
            <ac:grpSpMk id="16" creationId="{9B95D911-21CB-4874-A2E1-5C991B70D1F6}"/>
          </ac:grpSpMkLst>
        </pc:grpChg>
      </pc:sldChg>
      <pc:sldChg chg="del">
        <pc:chgData name="Taina Tervonen" userId="fc1e2d69-1b68-4e97-9f0d-06038e4079b4" providerId="ADAL" clId="{33BDE671-0B74-47F3-AFF4-4F60423AB45C}" dt="2021-03-01T14:41:09.338" v="437" actId="2696"/>
        <pc:sldMkLst>
          <pc:docMk/>
          <pc:sldMk cId="2367166663" sldId="41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xmlns="" id="{081731D6-01FC-664B-9FD0-1BACD2872B1C}"/>
              </a:ext>
            </a:extLst>
          </p:cNvPr>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xmlns="" id="{4AC638B1-E904-3243-BA26-150FA60E6870}"/>
              </a:ext>
            </a:extLst>
          </p:cNvPr>
          <p:cNvSpPr>
            <a:spLocks noGrp="1"/>
          </p:cNvSpPr>
          <p:nvPr>
            <p:ph type="dt" sz="quarter" idx="1"/>
          </p:nvPr>
        </p:nvSpPr>
        <p:spPr>
          <a:xfrm>
            <a:off x="3851342" y="0"/>
            <a:ext cx="2946347" cy="498215"/>
          </a:xfrm>
          <a:prstGeom prst="rect">
            <a:avLst/>
          </a:prstGeom>
        </p:spPr>
        <p:txBody>
          <a:bodyPr vert="horz" lIns="91440" tIns="45720" rIns="91440" bIns="45720" rtlCol="0"/>
          <a:lstStyle>
            <a:lvl1pPr algn="r">
              <a:defRPr sz="1200"/>
            </a:lvl1pPr>
          </a:lstStyle>
          <a:p>
            <a:fld id="{1EEC8095-8EE0-AE4C-98EA-8AB189E74B48}" type="datetimeFigureOut">
              <a:rPr lang="fi-FI" smtClean="0"/>
              <a:t>24.8.2021</a:t>
            </a:fld>
            <a:endParaRPr lang="fi-FI"/>
          </a:p>
        </p:txBody>
      </p:sp>
      <p:sp>
        <p:nvSpPr>
          <p:cNvPr id="4" name="Alatunnisteen paikkamerkki 3">
            <a:extLst>
              <a:ext uri="{FF2B5EF4-FFF2-40B4-BE49-F238E27FC236}">
                <a16:creationId xmlns:a16="http://schemas.microsoft.com/office/drawing/2014/main" xmlns="" id="{57AA73DE-5BE5-FE4E-A8AC-54199B1A3046}"/>
              </a:ext>
            </a:extLst>
          </p:cNvPr>
          <p:cNvSpPr>
            <a:spLocks noGrp="1"/>
          </p:cNvSpPr>
          <p:nvPr>
            <p:ph type="ftr" sz="quarter" idx="2"/>
          </p:nvPr>
        </p:nvSpPr>
        <p:spPr>
          <a:xfrm>
            <a:off x="0" y="9431600"/>
            <a:ext cx="2946347" cy="498214"/>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xmlns="" id="{2C55B36C-7C33-6044-A43E-CC1579892273}"/>
              </a:ext>
            </a:extLst>
          </p:cNvPr>
          <p:cNvSpPr>
            <a:spLocks noGrp="1"/>
          </p:cNvSpPr>
          <p:nvPr>
            <p:ph type="sldNum" sz="quarter" idx="3"/>
          </p:nvPr>
        </p:nvSpPr>
        <p:spPr>
          <a:xfrm>
            <a:off x="3851342" y="9431600"/>
            <a:ext cx="2946347" cy="498214"/>
          </a:xfrm>
          <a:prstGeom prst="rect">
            <a:avLst/>
          </a:prstGeom>
        </p:spPr>
        <p:txBody>
          <a:bodyPr vert="horz" lIns="91440" tIns="45720" rIns="91440" bIns="45720" rtlCol="0" anchor="b"/>
          <a:lstStyle>
            <a:lvl1pPr algn="r">
              <a:defRPr sz="1200"/>
            </a:lvl1pPr>
          </a:lstStyle>
          <a:p>
            <a:fld id="{4D426136-8082-494D-B1EC-C26FC3D71A2E}" type="slidenum">
              <a:rPr lang="fi-FI" smtClean="0"/>
              <a:t>‹#›</a:t>
            </a:fld>
            <a:endParaRPr lang="fi-FI"/>
          </a:p>
        </p:txBody>
      </p:sp>
    </p:spTree>
    <p:extLst>
      <p:ext uri="{BB962C8B-B14F-4D97-AF65-F5344CB8AC3E}">
        <p14:creationId xmlns:p14="http://schemas.microsoft.com/office/powerpoint/2010/main" val="17954398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7C7A836D-AE8C-3D4D-AAC9-2A5964A93819}" type="datetimeFigureOut">
              <a:rPr lang="fi-FI" smtClean="0"/>
              <a:t>24.8.2021</a:t>
            </a:fld>
            <a:endParaRPr lang="fi-FI"/>
          </a:p>
        </p:txBody>
      </p:sp>
      <p:sp>
        <p:nvSpPr>
          <p:cNvPr id="4" name="Dian kuvan paikkamerkki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2C4F708C-3C0C-C740-B0C2-892287483964}" type="slidenum">
              <a:rPr lang="fi-FI" smtClean="0"/>
              <a:t>‹#›</a:t>
            </a:fld>
            <a:endParaRPr lang="fi-FI"/>
          </a:p>
        </p:txBody>
      </p:sp>
    </p:spTree>
    <p:extLst>
      <p:ext uri="{BB962C8B-B14F-4D97-AF65-F5344CB8AC3E}">
        <p14:creationId xmlns:p14="http://schemas.microsoft.com/office/powerpoint/2010/main" val="4006510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4F708C-3C0C-C740-B0C2-892287483964}" type="slidenum">
              <a:rPr lang="fi-FI" smtClean="0"/>
              <a:t>4</a:t>
            </a:fld>
            <a:endParaRPr lang="fi-FI"/>
          </a:p>
        </p:txBody>
      </p:sp>
    </p:spTree>
    <p:extLst>
      <p:ext uri="{BB962C8B-B14F-4D97-AF65-F5344CB8AC3E}">
        <p14:creationId xmlns:p14="http://schemas.microsoft.com/office/powerpoint/2010/main" val="1018900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*Based on the government proposal HE</a:t>
            </a:r>
            <a:r>
              <a:rPr lang="fi-FI"/>
              <a:t> 103/2020 VP</a:t>
            </a:r>
            <a:endParaRPr lang="en-US"/>
          </a:p>
        </p:txBody>
      </p:sp>
      <p:sp>
        <p:nvSpPr>
          <p:cNvPr id="4" name="Slide Number Placeholder 3"/>
          <p:cNvSpPr>
            <a:spLocks noGrp="1"/>
          </p:cNvSpPr>
          <p:nvPr>
            <p:ph type="sldNum" sz="quarter" idx="5"/>
          </p:nvPr>
        </p:nvSpPr>
        <p:spPr/>
        <p:txBody>
          <a:bodyPr/>
          <a:lstStyle/>
          <a:p>
            <a:fld id="{2C4F708C-3C0C-C740-B0C2-892287483964}" type="slidenum">
              <a:rPr lang="fi-FI" smtClean="0"/>
              <a:t>25</a:t>
            </a:fld>
            <a:endParaRPr lang="fi-FI"/>
          </a:p>
        </p:txBody>
      </p:sp>
    </p:spTree>
    <p:extLst>
      <p:ext uri="{BB962C8B-B14F-4D97-AF65-F5344CB8AC3E}">
        <p14:creationId xmlns:p14="http://schemas.microsoft.com/office/powerpoint/2010/main" val="667761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2C4F708C-3C0C-C740-B0C2-892287483964}" type="slidenum">
              <a:rPr lang="fi-FI" smtClean="0"/>
              <a:t>26</a:t>
            </a:fld>
            <a:endParaRPr lang="fi-FI"/>
          </a:p>
        </p:txBody>
      </p:sp>
    </p:spTree>
    <p:extLst>
      <p:ext uri="{BB962C8B-B14F-4D97-AF65-F5344CB8AC3E}">
        <p14:creationId xmlns:p14="http://schemas.microsoft.com/office/powerpoint/2010/main" val="1731144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dirty="0">
              <a:solidFill>
                <a:srgbClr val="333333"/>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fld id="{2C4F708C-3C0C-C740-B0C2-892287483964}" type="slidenum">
              <a:rPr lang="fi-FI" smtClean="0"/>
              <a:t>28</a:t>
            </a:fld>
            <a:endParaRPr lang="fi-FI"/>
          </a:p>
        </p:txBody>
      </p:sp>
    </p:spTree>
    <p:extLst>
      <p:ext uri="{BB962C8B-B14F-4D97-AF65-F5344CB8AC3E}">
        <p14:creationId xmlns:p14="http://schemas.microsoft.com/office/powerpoint/2010/main" val="1968647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endParaRPr lang="sv-SE" dirty="0">
              <a:solidFill>
                <a:srgbClr val="182440"/>
              </a:solidFill>
            </a:endParaRPr>
          </a:p>
        </p:txBody>
      </p:sp>
      <p:sp>
        <p:nvSpPr>
          <p:cNvPr id="4" name="Slide Number Placeholder 3"/>
          <p:cNvSpPr>
            <a:spLocks noGrp="1"/>
          </p:cNvSpPr>
          <p:nvPr>
            <p:ph type="sldNum" sz="quarter" idx="5"/>
          </p:nvPr>
        </p:nvSpPr>
        <p:spPr/>
        <p:txBody>
          <a:bodyPr/>
          <a:lstStyle/>
          <a:p>
            <a:fld id="{2C4F708C-3C0C-C740-B0C2-892287483964}" type="slidenum">
              <a:rPr lang="fi-FI" smtClean="0"/>
              <a:t>29</a:t>
            </a:fld>
            <a:endParaRPr lang="fi-FI"/>
          </a:p>
        </p:txBody>
      </p:sp>
    </p:spTree>
    <p:extLst>
      <p:ext uri="{BB962C8B-B14F-4D97-AF65-F5344CB8AC3E}">
        <p14:creationId xmlns:p14="http://schemas.microsoft.com/office/powerpoint/2010/main" val="422959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26">
              <a:defRPr/>
            </a:pPr>
            <a:endParaRPr lang="sv-SE" dirty="0">
              <a:solidFill>
                <a:srgbClr val="182440"/>
              </a:solidFill>
            </a:endParaRPr>
          </a:p>
        </p:txBody>
      </p:sp>
      <p:sp>
        <p:nvSpPr>
          <p:cNvPr id="4" name="Slide Number Placeholder 3"/>
          <p:cNvSpPr>
            <a:spLocks noGrp="1"/>
          </p:cNvSpPr>
          <p:nvPr>
            <p:ph type="sldNum" sz="quarter" idx="5"/>
          </p:nvPr>
        </p:nvSpPr>
        <p:spPr/>
        <p:txBody>
          <a:bodyPr/>
          <a:lstStyle/>
          <a:p>
            <a:fld id="{2C4F708C-3C0C-C740-B0C2-892287483964}" type="slidenum">
              <a:rPr lang="fi-FI" smtClean="0"/>
              <a:t>30</a:t>
            </a:fld>
            <a:endParaRPr lang="fi-FI"/>
          </a:p>
        </p:txBody>
      </p:sp>
    </p:spTree>
    <p:extLst>
      <p:ext uri="{BB962C8B-B14F-4D97-AF65-F5344CB8AC3E}">
        <p14:creationId xmlns:p14="http://schemas.microsoft.com/office/powerpoint/2010/main" val="1755050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sv-SE" dirty="0">
              <a:solidFill>
                <a:srgbClr val="182440"/>
              </a:solidFill>
            </a:endParaRPr>
          </a:p>
        </p:txBody>
      </p:sp>
      <p:sp>
        <p:nvSpPr>
          <p:cNvPr id="4" name="Slide Number Placeholder 3"/>
          <p:cNvSpPr>
            <a:spLocks noGrp="1"/>
          </p:cNvSpPr>
          <p:nvPr>
            <p:ph type="sldNum" sz="quarter" idx="5"/>
          </p:nvPr>
        </p:nvSpPr>
        <p:spPr/>
        <p:txBody>
          <a:bodyPr/>
          <a:lstStyle/>
          <a:p>
            <a:fld id="{2C4F708C-3C0C-C740-B0C2-892287483964}" type="slidenum">
              <a:rPr lang="fi-FI" smtClean="0"/>
              <a:t>31</a:t>
            </a:fld>
            <a:endParaRPr lang="fi-FI"/>
          </a:p>
        </p:txBody>
      </p:sp>
    </p:spTree>
    <p:extLst>
      <p:ext uri="{BB962C8B-B14F-4D97-AF65-F5344CB8AC3E}">
        <p14:creationId xmlns:p14="http://schemas.microsoft.com/office/powerpoint/2010/main" val="1241928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31" lvl="1">
              <a:spcBef>
                <a:spcPts val="1000"/>
              </a:spcBef>
            </a:pPr>
            <a:endParaRPr lang="sv-SE" dirty="0">
              <a:solidFill>
                <a:srgbClr val="182440"/>
              </a:solidFill>
            </a:endParaRPr>
          </a:p>
        </p:txBody>
      </p:sp>
      <p:sp>
        <p:nvSpPr>
          <p:cNvPr id="4" name="Slide Number Placeholder 3"/>
          <p:cNvSpPr>
            <a:spLocks noGrp="1"/>
          </p:cNvSpPr>
          <p:nvPr>
            <p:ph type="sldNum" sz="quarter" idx="5"/>
          </p:nvPr>
        </p:nvSpPr>
        <p:spPr/>
        <p:txBody>
          <a:bodyPr/>
          <a:lstStyle/>
          <a:p>
            <a:fld id="{2C4F708C-3C0C-C740-B0C2-892287483964}" type="slidenum">
              <a:rPr lang="fi-FI" smtClean="0"/>
              <a:t>32</a:t>
            </a:fld>
            <a:endParaRPr lang="fi-FI"/>
          </a:p>
        </p:txBody>
      </p:sp>
    </p:spTree>
    <p:extLst>
      <p:ext uri="{BB962C8B-B14F-4D97-AF65-F5344CB8AC3E}">
        <p14:creationId xmlns:p14="http://schemas.microsoft.com/office/powerpoint/2010/main" val="376469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sv-SE" dirty="0">
              <a:solidFill>
                <a:srgbClr val="182440"/>
              </a:solidFill>
            </a:endParaRPr>
          </a:p>
        </p:txBody>
      </p:sp>
      <p:sp>
        <p:nvSpPr>
          <p:cNvPr id="4" name="Slide Number Placeholder 3"/>
          <p:cNvSpPr>
            <a:spLocks noGrp="1"/>
          </p:cNvSpPr>
          <p:nvPr>
            <p:ph type="sldNum" sz="quarter" idx="5"/>
          </p:nvPr>
        </p:nvSpPr>
        <p:spPr/>
        <p:txBody>
          <a:bodyPr/>
          <a:lstStyle/>
          <a:p>
            <a:fld id="{2C4F708C-3C0C-C740-B0C2-892287483964}" type="slidenum">
              <a:rPr lang="fi-FI" smtClean="0"/>
              <a:t>33</a:t>
            </a:fld>
            <a:endParaRPr lang="fi-FI"/>
          </a:p>
        </p:txBody>
      </p:sp>
    </p:spTree>
    <p:extLst>
      <p:ext uri="{BB962C8B-B14F-4D97-AF65-F5344CB8AC3E}">
        <p14:creationId xmlns:p14="http://schemas.microsoft.com/office/powerpoint/2010/main" val="957323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2C4F708C-3C0C-C740-B0C2-892287483964}" type="slidenum">
              <a:rPr lang="fi-FI" smtClean="0"/>
              <a:t>34</a:t>
            </a:fld>
            <a:endParaRPr lang="fi-FI"/>
          </a:p>
        </p:txBody>
      </p:sp>
    </p:spTree>
    <p:extLst>
      <p:ext uri="{BB962C8B-B14F-4D97-AF65-F5344CB8AC3E}">
        <p14:creationId xmlns:p14="http://schemas.microsoft.com/office/powerpoint/2010/main" val="75230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C4F708C-3C0C-C740-B0C2-892287483964}" type="slidenum">
              <a:rPr lang="fi-FI" smtClean="0"/>
              <a:t>52</a:t>
            </a:fld>
            <a:endParaRPr lang="fi-FI"/>
          </a:p>
        </p:txBody>
      </p:sp>
    </p:spTree>
    <p:extLst>
      <p:ext uri="{BB962C8B-B14F-4D97-AF65-F5344CB8AC3E}">
        <p14:creationId xmlns:p14="http://schemas.microsoft.com/office/powerpoint/2010/main" val="2242079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40404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2C4F708C-3C0C-C740-B0C2-892287483964}" type="slidenum">
              <a:rPr lang="fi-FI" smtClean="0"/>
              <a:t>6</a:t>
            </a:fld>
            <a:endParaRPr lang="fi-FI"/>
          </a:p>
        </p:txBody>
      </p:sp>
    </p:spTree>
    <p:extLst>
      <p:ext uri="{BB962C8B-B14F-4D97-AF65-F5344CB8AC3E}">
        <p14:creationId xmlns:p14="http://schemas.microsoft.com/office/powerpoint/2010/main" val="2016865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2C4F708C-3C0C-C740-B0C2-892287483964}" type="slidenum">
              <a:rPr lang="fi-FI" smtClean="0"/>
              <a:t>9</a:t>
            </a:fld>
            <a:endParaRPr lang="fi-FI"/>
          </a:p>
        </p:txBody>
      </p:sp>
    </p:spTree>
    <p:extLst>
      <p:ext uri="{BB962C8B-B14F-4D97-AF65-F5344CB8AC3E}">
        <p14:creationId xmlns:p14="http://schemas.microsoft.com/office/powerpoint/2010/main" val="1342132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4F708C-3C0C-C740-B0C2-892287483964}" type="slidenum">
              <a:rPr lang="fi-FI" smtClean="0"/>
              <a:t>12</a:t>
            </a:fld>
            <a:endParaRPr lang="fi-FI"/>
          </a:p>
        </p:txBody>
      </p:sp>
    </p:spTree>
    <p:extLst>
      <p:ext uri="{BB962C8B-B14F-4D97-AF65-F5344CB8AC3E}">
        <p14:creationId xmlns:p14="http://schemas.microsoft.com/office/powerpoint/2010/main" val="684479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302F3C"/>
                </a:solidFill>
              </a:rPr>
              <a:t>*the Regulation (EU) 2019/452 of the European Parliament and of the Council of 19 March 2019 establishing a framework for the screening of foreign direct investments into the Union</a:t>
            </a:r>
          </a:p>
          <a:p>
            <a:endParaRPr lang="en-US"/>
          </a:p>
        </p:txBody>
      </p:sp>
      <p:sp>
        <p:nvSpPr>
          <p:cNvPr id="4" name="Slide Number Placeholder 3"/>
          <p:cNvSpPr>
            <a:spLocks noGrp="1"/>
          </p:cNvSpPr>
          <p:nvPr>
            <p:ph type="sldNum" sz="quarter" idx="5"/>
          </p:nvPr>
        </p:nvSpPr>
        <p:spPr/>
        <p:txBody>
          <a:bodyPr/>
          <a:lstStyle/>
          <a:p>
            <a:fld id="{2C4F708C-3C0C-C740-B0C2-892287483964}" type="slidenum">
              <a:rPr lang="fi-FI" smtClean="0"/>
              <a:t>20</a:t>
            </a:fld>
            <a:endParaRPr lang="fi-FI"/>
          </a:p>
        </p:txBody>
      </p:sp>
    </p:spTree>
    <p:extLst>
      <p:ext uri="{BB962C8B-B14F-4D97-AF65-F5344CB8AC3E}">
        <p14:creationId xmlns:p14="http://schemas.microsoft.com/office/powerpoint/2010/main" val="227455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HE 103/2020 VP</a:t>
            </a:r>
            <a:endParaRPr lang="en-US"/>
          </a:p>
          <a:p>
            <a:r>
              <a:rPr lang="en-US"/>
              <a:t>https://www.eduskunta.fi/FI/vaski/HallituksenEsitys/Documents/HE_103+2020.pdf</a:t>
            </a:r>
          </a:p>
          <a:p>
            <a:endParaRPr lang="en-US"/>
          </a:p>
          <a:p>
            <a:r>
              <a:rPr lang="en-US">
                <a:solidFill>
                  <a:schemeClr val="tx1"/>
                </a:solidFill>
              </a:rPr>
              <a:t>Communication by EU Commission: </a:t>
            </a:r>
            <a:r>
              <a:rPr lang="en-US"/>
              <a:t>Guidance to the Member States concerning foreign direct investment and free movement of capital from third countries, and the protection of Europe’s strategic assets, ahead of the application of Regulation (EU) 2019/452</a:t>
            </a:r>
          </a:p>
          <a:p>
            <a:r>
              <a:rPr lang="en-US"/>
              <a:t>https://trade.ec.europa.eu/doclib/docs/2020/march/tradoc_158676.pdfs/Sivut/HE_103+2020.aspx</a:t>
            </a:r>
          </a:p>
        </p:txBody>
      </p:sp>
      <p:sp>
        <p:nvSpPr>
          <p:cNvPr id="4" name="Slide Number Placeholder 3"/>
          <p:cNvSpPr>
            <a:spLocks noGrp="1"/>
          </p:cNvSpPr>
          <p:nvPr>
            <p:ph type="sldNum" sz="quarter" idx="5"/>
          </p:nvPr>
        </p:nvSpPr>
        <p:spPr/>
        <p:txBody>
          <a:bodyPr/>
          <a:lstStyle/>
          <a:p>
            <a:fld id="{2C4F708C-3C0C-C740-B0C2-892287483964}" type="slidenum">
              <a:rPr lang="fi-FI" smtClean="0"/>
              <a:t>21</a:t>
            </a:fld>
            <a:endParaRPr lang="fi-FI"/>
          </a:p>
        </p:txBody>
      </p:sp>
    </p:spTree>
    <p:extLst>
      <p:ext uri="{BB962C8B-B14F-4D97-AF65-F5344CB8AC3E}">
        <p14:creationId xmlns:p14="http://schemas.microsoft.com/office/powerpoint/2010/main" val="1749738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40404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2C4F708C-3C0C-C740-B0C2-892287483964}" type="slidenum">
              <a:rPr lang="fi-FI" smtClean="0"/>
              <a:t>22</a:t>
            </a:fld>
            <a:endParaRPr lang="fi-FI"/>
          </a:p>
        </p:txBody>
      </p:sp>
    </p:spTree>
    <p:extLst>
      <p:ext uri="{BB962C8B-B14F-4D97-AF65-F5344CB8AC3E}">
        <p14:creationId xmlns:p14="http://schemas.microsoft.com/office/powerpoint/2010/main" val="2113715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40404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2C4F708C-3C0C-C740-B0C2-892287483964}" type="slidenum">
              <a:rPr lang="fi-FI" smtClean="0"/>
              <a:t>23</a:t>
            </a:fld>
            <a:endParaRPr lang="fi-FI"/>
          </a:p>
        </p:txBody>
      </p:sp>
    </p:spTree>
    <p:extLst>
      <p:ext uri="{BB962C8B-B14F-4D97-AF65-F5344CB8AC3E}">
        <p14:creationId xmlns:p14="http://schemas.microsoft.com/office/powerpoint/2010/main" val="548248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4F708C-3C0C-C740-B0C2-892287483964}" type="slidenum">
              <a:rPr lang="fi-FI" smtClean="0"/>
              <a:t>24</a:t>
            </a:fld>
            <a:endParaRPr lang="fi-FI"/>
          </a:p>
        </p:txBody>
      </p:sp>
    </p:spTree>
    <p:extLst>
      <p:ext uri="{BB962C8B-B14F-4D97-AF65-F5344CB8AC3E}">
        <p14:creationId xmlns:p14="http://schemas.microsoft.com/office/powerpoint/2010/main" val="1436392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Carbon">
    <p:spTree>
      <p:nvGrpSpPr>
        <p:cNvPr id="1" name=""/>
        <p:cNvGrpSpPr/>
        <p:nvPr/>
      </p:nvGrpSpPr>
      <p:grpSpPr>
        <a:xfrm>
          <a:off x="0" y="0"/>
          <a:ext cx="0" cy="0"/>
          <a:chOff x="0" y="0"/>
          <a:chExt cx="0" cy="0"/>
        </a:xfrm>
      </p:grpSpPr>
      <p:sp>
        <p:nvSpPr>
          <p:cNvPr id="13" name="Suorakulmio 12">
            <a:extLst>
              <a:ext uri="{FF2B5EF4-FFF2-40B4-BE49-F238E27FC236}">
                <a16:creationId xmlns:a16="http://schemas.microsoft.com/office/drawing/2014/main" xmlns="" id="{A363DB7E-B49D-B34C-9DD8-7D846C0277A7}"/>
              </a:ext>
            </a:extLst>
          </p:cNvPr>
          <p:cNvSpPr/>
          <p:nvPr userDrawn="1"/>
        </p:nvSpPr>
        <p:spPr>
          <a:xfrm>
            <a:off x="0" y="0"/>
            <a:ext cx="12192000" cy="6858000"/>
          </a:xfrm>
          <a:prstGeom prst="rect">
            <a:avLst/>
          </a:prstGeom>
          <a:solidFill>
            <a:srgbClr val="302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Otsikon paikkamerkki 1">
            <a:extLst>
              <a:ext uri="{FF2B5EF4-FFF2-40B4-BE49-F238E27FC236}">
                <a16:creationId xmlns:a16="http://schemas.microsoft.com/office/drawing/2014/main" xmlns="" id="{5B663EE9-E051-FF42-9E79-A3E2F522AACB}"/>
              </a:ext>
            </a:extLst>
          </p:cNvPr>
          <p:cNvSpPr>
            <a:spLocks noGrp="1"/>
          </p:cNvSpPr>
          <p:nvPr>
            <p:ph type="title"/>
          </p:nvPr>
        </p:nvSpPr>
        <p:spPr>
          <a:xfrm>
            <a:off x="628010" y="1929321"/>
            <a:ext cx="10829350" cy="1757363"/>
          </a:xfrm>
          <a:prstGeom prst="rect">
            <a:avLst/>
          </a:prstGeom>
        </p:spPr>
        <p:txBody>
          <a:bodyPr vert="horz" lIns="91440" tIns="45720" rIns="91440" bIns="45720" rtlCol="0" anchor="ctr">
            <a:noAutofit/>
          </a:bodyPr>
          <a:lstStyle>
            <a:lvl1pPr>
              <a:defRPr lang="fi-FI" sz="6600" b="1" i="0" kern="1200" cap="all" spc="-100" baseline="0" dirty="0">
                <a:solidFill>
                  <a:srgbClr val="FFBF6E"/>
                </a:solidFill>
                <a:latin typeface="Arial Black" panose="020B0604020202020204" pitchFamily="34" charset="0"/>
                <a:ea typeface="+mn-ea"/>
                <a:cs typeface="Arial Black" panose="020B0604020202020204" pitchFamily="34" charset="0"/>
              </a:defRPr>
            </a:lvl1pPr>
          </a:lstStyle>
          <a:p>
            <a:endParaRPr lang="fi-FI" dirty="0"/>
          </a:p>
        </p:txBody>
      </p:sp>
      <p:sp>
        <p:nvSpPr>
          <p:cNvPr id="10" name="Sisällön paikkamerkki 2">
            <a:extLst>
              <a:ext uri="{FF2B5EF4-FFF2-40B4-BE49-F238E27FC236}">
                <a16:creationId xmlns:a16="http://schemas.microsoft.com/office/drawing/2014/main" xmlns="" id="{712863C7-19CE-8A43-99D5-E2C1FF8EF2E8}"/>
              </a:ext>
            </a:extLst>
          </p:cNvPr>
          <p:cNvSpPr>
            <a:spLocks noGrp="1"/>
          </p:cNvSpPr>
          <p:nvPr>
            <p:ph sz="half" idx="1"/>
          </p:nvPr>
        </p:nvSpPr>
        <p:spPr>
          <a:xfrm>
            <a:off x="628010" y="3910326"/>
            <a:ext cx="5181600" cy="1757363"/>
          </a:xfrm>
        </p:spPr>
        <p:txBody>
          <a:bodyPr>
            <a:noAutofit/>
          </a:bodyPr>
          <a:lstStyle>
            <a:lvl1pPr>
              <a:lnSpc>
                <a:spcPts val="2800"/>
              </a:lnSpc>
              <a:defRPr sz="1800">
                <a:solidFill>
                  <a:srgbClr val="E3E2EB"/>
                </a:solidFill>
              </a:defRPr>
            </a:lvl1pPr>
            <a:lvl2pPr>
              <a:lnSpc>
                <a:spcPts val="2800"/>
              </a:lnSpc>
              <a:defRPr sz="1600">
                <a:solidFill>
                  <a:srgbClr val="E3E2EB"/>
                </a:solidFill>
              </a:defRPr>
            </a:lvl2pPr>
            <a:lvl3pPr>
              <a:lnSpc>
                <a:spcPts val="2800"/>
              </a:lnSpc>
              <a:defRPr sz="1400">
                <a:solidFill>
                  <a:srgbClr val="E3E2EB"/>
                </a:solidFill>
              </a:defRPr>
            </a:lvl3pPr>
            <a:lvl4pPr>
              <a:lnSpc>
                <a:spcPts val="2800"/>
              </a:lnSpc>
              <a:defRPr sz="1200">
                <a:solidFill>
                  <a:srgbClr val="E3E2EB"/>
                </a:solidFill>
              </a:defRPr>
            </a:lvl4pPr>
            <a:lvl5pPr>
              <a:lnSpc>
                <a:spcPts val="2800"/>
              </a:lnSpc>
              <a:defRPr sz="1200">
                <a:solidFill>
                  <a:srgbClr val="E3E2EB"/>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 name="Tekstiruutu 1">
            <a:extLst>
              <a:ext uri="{FF2B5EF4-FFF2-40B4-BE49-F238E27FC236}">
                <a16:creationId xmlns:a16="http://schemas.microsoft.com/office/drawing/2014/main" xmlns="" id="{271328FD-1255-6C49-8E4B-5B11F8445506}"/>
              </a:ext>
            </a:extLst>
          </p:cNvPr>
          <p:cNvSpPr txBox="1"/>
          <p:nvPr userDrawn="1"/>
        </p:nvSpPr>
        <p:spPr>
          <a:xfrm>
            <a:off x="668054" y="6208521"/>
            <a:ext cx="1599033" cy="215444"/>
          </a:xfrm>
          <a:prstGeom prst="rect">
            <a:avLst/>
          </a:prstGeom>
          <a:noFill/>
        </p:spPr>
        <p:txBody>
          <a:bodyPr wrap="square" rtlCol="0">
            <a:spAutoFit/>
          </a:bodyPr>
          <a:lstStyle/>
          <a:p>
            <a:pPr algn="l">
              <a:lnSpc>
                <a:spcPct val="100000"/>
              </a:lnSpc>
            </a:pPr>
            <a:r>
              <a:rPr lang="fi-FI" sz="800" b="0" i="0" dirty="0">
                <a:solidFill>
                  <a:srgbClr val="FFBF6E"/>
                </a:solidFill>
                <a:latin typeface="Arial Black" panose="020B0604020202020204" pitchFamily="34" charset="0"/>
                <a:cs typeface="Arial Black" panose="020B0604020202020204" pitchFamily="34" charset="0"/>
              </a:rPr>
              <a:t>SIMPLIFYING</a:t>
            </a:r>
            <a:r>
              <a:rPr lang="fi-FI" sz="800" b="1" i="0" dirty="0">
                <a:solidFill>
                  <a:srgbClr val="FFBF6E"/>
                </a:solidFill>
                <a:latin typeface="Arial Black" panose="020B0604020202020204" pitchFamily="34" charset="0"/>
                <a:cs typeface="Arial Black" panose="020B0604020202020204" pitchFamily="34" charset="0"/>
              </a:rPr>
              <a:t> </a:t>
            </a:r>
            <a:r>
              <a:rPr lang="fi-FI" sz="800" b="1" i="1" dirty="0">
                <a:solidFill>
                  <a:srgbClr val="FFBF6E"/>
                </a:solidFill>
                <a:latin typeface="Arial Black" panose="020B0604020202020204" pitchFamily="34" charset="0"/>
                <a:cs typeface="Arial Black" panose="020B0604020202020204" pitchFamily="34" charset="0"/>
              </a:rPr>
              <a:t>MATTERS</a:t>
            </a:r>
          </a:p>
        </p:txBody>
      </p:sp>
      <p:pic>
        <p:nvPicPr>
          <p:cNvPr id="7" name="Kuva 6">
            <a:extLst>
              <a:ext uri="{FF2B5EF4-FFF2-40B4-BE49-F238E27FC236}">
                <a16:creationId xmlns:a16="http://schemas.microsoft.com/office/drawing/2014/main" xmlns="" id="{1EE0617E-1176-A043-AD9C-C0A21AB28481}"/>
              </a:ext>
            </a:extLst>
          </p:cNvPr>
          <p:cNvPicPr>
            <a:picLocks noChangeAspect="1"/>
          </p:cNvPicPr>
          <p:nvPr userDrawn="1"/>
        </p:nvPicPr>
        <p:blipFill>
          <a:blip r:embed="rId2"/>
          <a:stretch>
            <a:fillRect/>
          </a:stretch>
        </p:blipFill>
        <p:spPr>
          <a:xfrm>
            <a:off x="9653908" y="199920"/>
            <a:ext cx="1818759" cy="1584081"/>
          </a:xfrm>
          <a:prstGeom prst="rect">
            <a:avLst/>
          </a:prstGeom>
        </p:spPr>
      </p:pic>
    </p:spTree>
    <p:extLst>
      <p:ext uri="{BB962C8B-B14F-4D97-AF65-F5344CB8AC3E}">
        <p14:creationId xmlns:p14="http://schemas.microsoft.com/office/powerpoint/2010/main" val="2245919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Gold">
    <p:spTree>
      <p:nvGrpSpPr>
        <p:cNvPr id="1" name=""/>
        <p:cNvGrpSpPr/>
        <p:nvPr/>
      </p:nvGrpSpPr>
      <p:grpSpPr>
        <a:xfrm>
          <a:off x="0" y="0"/>
          <a:ext cx="0" cy="0"/>
          <a:chOff x="0" y="0"/>
          <a:chExt cx="0" cy="0"/>
        </a:xfrm>
      </p:grpSpPr>
      <p:sp>
        <p:nvSpPr>
          <p:cNvPr id="6" name="Suorakulmio 5">
            <a:extLst>
              <a:ext uri="{FF2B5EF4-FFF2-40B4-BE49-F238E27FC236}">
                <a16:creationId xmlns:a16="http://schemas.microsoft.com/office/drawing/2014/main" xmlns="" id="{88C1CB4B-527D-A748-9E2A-D9FA58D3B44D}"/>
              </a:ext>
            </a:extLst>
          </p:cNvPr>
          <p:cNvSpPr/>
          <p:nvPr userDrawn="1"/>
        </p:nvSpPr>
        <p:spPr>
          <a:xfrm>
            <a:off x="0" y="0"/>
            <a:ext cx="12192000" cy="6858000"/>
          </a:xfrm>
          <a:prstGeom prst="rect">
            <a:avLst/>
          </a:prstGeom>
          <a:solidFill>
            <a:srgbClr val="FFB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Otsikon paikkamerkki 1">
            <a:extLst>
              <a:ext uri="{FF2B5EF4-FFF2-40B4-BE49-F238E27FC236}">
                <a16:creationId xmlns:a16="http://schemas.microsoft.com/office/drawing/2014/main" xmlns="" id="{269B66C0-C912-B647-BAC0-65A66E0296A5}"/>
              </a:ext>
            </a:extLst>
          </p:cNvPr>
          <p:cNvSpPr>
            <a:spLocks noGrp="1"/>
          </p:cNvSpPr>
          <p:nvPr>
            <p:ph type="title"/>
          </p:nvPr>
        </p:nvSpPr>
        <p:spPr>
          <a:xfrm>
            <a:off x="628010" y="1929321"/>
            <a:ext cx="10829350" cy="1757363"/>
          </a:xfrm>
          <a:prstGeom prst="rect">
            <a:avLst/>
          </a:prstGeom>
        </p:spPr>
        <p:txBody>
          <a:bodyPr vert="horz" lIns="91440" tIns="45720" rIns="91440" bIns="45720" rtlCol="0" anchor="ctr">
            <a:noAutofit/>
          </a:bodyPr>
          <a:lstStyle>
            <a:lvl1pPr>
              <a:defRPr lang="fi-FI" sz="6600" b="1" i="0" kern="1200" cap="all" spc="-100" baseline="0" dirty="0">
                <a:solidFill>
                  <a:srgbClr val="302F3C"/>
                </a:solidFill>
                <a:latin typeface="Arial Black" panose="020B0604020202020204" pitchFamily="34" charset="0"/>
                <a:ea typeface="+mn-ea"/>
                <a:cs typeface="Arial Black" panose="020B0604020202020204" pitchFamily="34" charset="0"/>
              </a:defRPr>
            </a:lvl1pPr>
          </a:lstStyle>
          <a:p>
            <a:endParaRPr lang="fi-FI" dirty="0"/>
          </a:p>
        </p:txBody>
      </p:sp>
      <p:sp>
        <p:nvSpPr>
          <p:cNvPr id="11" name="Sisällön paikkamerkki 2">
            <a:extLst>
              <a:ext uri="{FF2B5EF4-FFF2-40B4-BE49-F238E27FC236}">
                <a16:creationId xmlns:a16="http://schemas.microsoft.com/office/drawing/2014/main" xmlns="" id="{6E10EAA1-F5F4-9942-AC68-80F29BA3FAD9}"/>
              </a:ext>
            </a:extLst>
          </p:cNvPr>
          <p:cNvSpPr>
            <a:spLocks noGrp="1"/>
          </p:cNvSpPr>
          <p:nvPr>
            <p:ph sz="half" idx="1"/>
          </p:nvPr>
        </p:nvSpPr>
        <p:spPr>
          <a:xfrm>
            <a:off x="628010" y="3910326"/>
            <a:ext cx="5181600" cy="1757363"/>
          </a:xfrm>
        </p:spPr>
        <p:txBody>
          <a:bodyPr>
            <a:noAutofit/>
          </a:bodyPr>
          <a:lstStyle>
            <a:lvl1pPr>
              <a:lnSpc>
                <a:spcPts val="2800"/>
              </a:lnSpc>
              <a:defRPr sz="1800">
                <a:solidFill>
                  <a:srgbClr val="222129"/>
                </a:solidFill>
              </a:defRPr>
            </a:lvl1pPr>
            <a:lvl2pPr>
              <a:lnSpc>
                <a:spcPts val="2800"/>
              </a:lnSpc>
              <a:defRPr sz="1600">
                <a:solidFill>
                  <a:srgbClr val="222129"/>
                </a:solidFill>
              </a:defRPr>
            </a:lvl2pPr>
            <a:lvl3pPr>
              <a:lnSpc>
                <a:spcPts val="2800"/>
              </a:lnSpc>
              <a:defRPr sz="1400">
                <a:solidFill>
                  <a:srgbClr val="222129"/>
                </a:solidFill>
              </a:defRPr>
            </a:lvl3pPr>
            <a:lvl4pPr>
              <a:lnSpc>
                <a:spcPts val="2800"/>
              </a:lnSpc>
              <a:defRPr sz="1200">
                <a:solidFill>
                  <a:srgbClr val="222129"/>
                </a:solidFill>
              </a:defRPr>
            </a:lvl4pPr>
            <a:lvl5pPr>
              <a:lnSpc>
                <a:spcPts val="2800"/>
              </a:lnSpc>
              <a:defRPr sz="1200">
                <a:solidFill>
                  <a:srgbClr val="222129"/>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9" name="Tekstiruutu 8">
            <a:extLst>
              <a:ext uri="{FF2B5EF4-FFF2-40B4-BE49-F238E27FC236}">
                <a16:creationId xmlns:a16="http://schemas.microsoft.com/office/drawing/2014/main" xmlns="" id="{8AE72D36-3F81-8C4B-8814-CCEA1EF95E5F}"/>
              </a:ext>
            </a:extLst>
          </p:cNvPr>
          <p:cNvSpPr txBox="1"/>
          <p:nvPr userDrawn="1"/>
        </p:nvSpPr>
        <p:spPr>
          <a:xfrm>
            <a:off x="668054" y="6208521"/>
            <a:ext cx="1599033" cy="215444"/>
          </a:xfrm>
          <a:prstGeom prst="rect">
            <a:avLst/>
          </a:prstGeom>
          <a:noFill/>
        </p:spPr>
        <p:txBody>
          <a:bodyPr wrap="square" rtlCol="0">
            <a:spAutoFit/>
          </a:bodyPr>
          <a:lstStyle/>
          <a:p>
            <a:pPr algn="l">
              <a:lnSpc>
                <a:spcPct val="100000"/>
              </a:lnSpc>
            </a:pPr>
            <a:r>
              <a:rPr lang="fi-FI" sz="800" b="1" i="0" dirty="0">
                <a:solidFill>
                  <a:srgbClr val="302F3C"/>
                </a:solidFill>
                <a:latin typeface="Arial Black" panose="020B0604020202020204" pitchFamily="34" charset="0"/>
                <a:cs typeface="Arial Black" panose="020B0604020202020204" pitchFamily="34" charset="0"/>
              </a:rPr>
              <a:t>SIMPLIFYING </a:t>
            </a:r>
            <a:r>
              <a:rPr lang="fi-FI" sz="800" b="1" i="1" dirty="0">
                <a:solidFill>
                  <a:srgbClr val="302F3C"/>
                </a:solidFill>
                <a:latin typeface="Arial Black" panose="020B0604020202020204" pitchFamily="34" charset="0"/>
                <a:cs typeface="Arial Black" panose="020B0604020202020204" pitchFamily="34" charset="0"/>
              </a:rPr>
              <a:t>MATTERS</a:t>
            </a:r>
          </a:p>
        </p:txBody>
      </p:sp>
      <p:pic>
        <p:nvPicPr>
          <p:cNvPr id="8" name="Kuva 7">
            <a:extLst>
              <a:ext uri="{FF2B5EF4-FFF2-40B4-BE49-F238E27FC236}">
                <a16:creationId xmlns:a16="http://schemas.microsoft.com/office/drawing/2014/main" xmlns="" id="{9D871652-1CAC-AD45-B05E-495EC004068E}"/>
              </a:ext>
            </a:extLst>
          </p:cNvPr>
          <p:cNvPicPr>
            <a:picLocks noChangeAspect="1"/>
          </p:cNvPicPr>
          <p:nvPr userDrawn="1"/>
        </p:nvPicPr>
        <p:blipFill>
          <a:blip r:embed="rId2"/>
          <a:stretch>
            <a:fillRect/>
          </a:stretch>
        </p:blipFill>
        <p:spPr>
          <a:xfrm>
            <a:off x="9653908" y="199920"/>
            <a:ext cx="1818759" cy="1584081"/>
          </a:xfrm>
          <a:prstGeom prst="rect">
            <a:avLst/>
          </a:prstGeom>
        </p:spPr>
      </p:pic>
    </p:spTree>
    <p:extLst>
      <p:ext uri="{BB962C8B-B14F-4D97-AF65-F5344CB8AC3E}">
        <p14:creationId xmlns:p14="http://schemas.microsoft.com/office/powerpoint/2010/main" val="3257954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Steel">
    <p:spTree>
      <p:nvGrpSpPr>
        <p:cNvPr id="1" name=""/>
        <p:cNvGrpSpPr/>
        <p:nvPr/>
      </p:nvGrpSpPr>
      <p:grpSpPr>
        <a:xfrm>
          <a:off x="0" y="0"/>
          <a:ext cx="0" cy="0"/>
          <a:chOff x="0" y="0"/>
          <a:chExt cx="0" cy="0"/>
        </a:xfrm>
      </p:grpSpPr>
      <p:sp>
        <p:nvSpPr>
          <p:cNvPr id="8" name="Suorakulmio 7">
            <a:extLst>
              <a:ext uri="{FF2B5EF4-FFF2-40B4-BE49-F238E27FC236}">
                <a16:creationId xmlns:a16="http://schemas.microsoft.com/office/drawing/2014/main" xmlns="" id="{A01D68B5-2616-8A46-997C-6FB771217C95}"/>
              </a:ext>
            </a:extLst>
          </p:cNvPr>
          <p:cNvSpPr/>
          <p:nvPr userDrawn="1"/>
        </p:nvSpPr>
        <p:spPr>
          <a:xfrm>
            <a:off x="0" y="0"/>
            <a:ext cx="12192000" cy="6858000"/>
          </a:xfrm>
          <a:prstGeom prst="rect">
            <a:avLst/>
          </a:prstGeom>
          <a:solidFill>
            <a:srgbClr val="E3E2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Otsikon paikkamerkki 1">
            <a:extLst>
              <a:ext uri="{FF2B5EF4-FFF2-40B4-BE49-F238E27FC236}">
                <a16:creationId xmlns:a16="http://schemas.microsoft.com/office/drawing/2014/main" xmlns="" id="{680DB785-D3A0-3946-9386-BCDBE7812D87}"/>
              </a:ext>
            </a:extLst>
          </p:cNvPr>
          <p:cNvSpPr>
            <a:spLocks noGrp="1"/>
          </p:cNvSpPr>
          <p:nvPr>
            <p:ph type="title"/>
          </p:nvPr>
        </p:nvSpPr>
        <p:spPr>
          <a:xfrm>
            <a:off x="628010" y="1929321"/>
            <a:ext cx="10829350" cy="1757363"/>
          </a:xfrm>
          <a:prstGeom prst="rect">
            <a:avLst/>
          </a:prstGeom>
        </p:spPr>
        <p:txBody>
          <a:bodyPr vert="horz" lIns="91440" tIns="45720" rIns="91440" bIns="45720" rtlCol="0" anchor="ctr">
            <a:noAutofit/>
          </a:bodyPr>
          <a:lstStyle>
            <a:lvl1pPr>
              <a:defRPr lang="fi-FI" sz="6600" b="1" i="0" kern="1200" cap="all" spc="-100" baseline="0" dirty="0">
                <a:solidFill>
                  <a:srgbClr val="302F3C"/>
                </a:solidFill>
                <a:latin typeface="Arial Black" panose="020B0604020202020204" pitchFamily="34" charset="0"/>
                <a:ea typeface="+mn-ea"/>
                <a:cs typeface="Arial Black" panose="020B0604020202020204" pitchFamily="34" charset="0"/>
              </a:defRPr>
            </a:lvl1pPr>
          </a:lstStyle>
          <a:p>
            <a:endParaRPr lang="fi-FI" dirty="0"/>
          </a:p>
        </p:txBody>
      </p:sp>
      <p:sp>
        <p:nvSpPr>
          <p:cNvPr id="11" name="Sisällön paikkamerkki 2">
            <a:extLst>
              <a:ext uri="{FF2B5EF4-FFF2-40B4-BE49-F238E27FC236}">
                <a16:creationId xmlns:a16="http://schemas.microsoft.com/office/drawing/2014/main" xmlns="" id="{EDE46B18-6D97-B04D-B1B7-2EF061978720}"/>
              </a:ext>
            </a:extLst>
          </p:cNvPr>
          <p:cNvSpPr>
            <a:spLocks noGrp="1"/>
          </p:cNvSpPr>
          <p:nvPr>
            <p:ph sz="half" idx="1"/>
          </p:nvPr>
        </p:nvSpPr>
        <p:spPr>
          <a:xfrm>
            <a:off x="628010" y="3910326"/>
            <a:ext cx="5181600" cy="1757363"/>
          </a:xfrm>
        </p:spPr>
        <p:txBody>
          <a:bodyPr>
            <a:noAutofit/>
          </a:bodyPr>
          <a:lstStyle>
            <a:lvl1pPr>
              <a:lnSpc>
                <a:spcPts val="2800"/>
              </a:lnSpc>
              <a:defRPr sz="1800">
                <a:solidFill>
                  <a:srgbClr val="222129"/>
                </a:solidFill>
              </a:defRPr>
            </a:lvl1pPr>
            <a:lvl2pPr>
              <a:lnSpc>
                <a:spcPts val="2800"/>
              </a:lnSpc>
              <a:defRPr sz="1600">
                <a:solidFill>
                  <a:srgbClr val="222129"/>
                </a:solidFill>
              </a:defRPr>
            </a:lvl2pPr>
            <a:lvl3pPr>
              <a:lnSpc>
                <a:spcPts val="2800"/>
              </a:lnSpc>
              <a:defRPr sz="1400">
                <a:solidFill>
                  <a:srgbClr val="222129"/>
                </a:solidFill>
              </a:defRPr>
            </a:lvl3pPr>
            <a:lvl4pPr>
              <a:lnSpc>
                <a:spcPts val="2800"/>
              </a:lnSpc>
              <a:defRPr sz="1200">
                <a:solidFill>
                  <a:srgbClr val="222129"/>
                </a:solidFill>
              </a:defRPr>
            </a:lvl4pPr>
            <a:lvl5pPr>
              <a:lnSpc>
                <a:spcPts val="2800"/>
              </a:lnSpc>
              <a:defRPr sz="1200">
                <a:solidFill>
                  <a:srgbClr val="222129"/>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Tekstiruutu 11">
            <a:extLst>
              <a:ext uri="{FF2B5EF4-FFF2-40B4-BE49-F238E27FC236}">
                <a16:creationId xmlns:a16="http://schemas.microsoft.com/office/drawing/2014/main" xmlns="" id="{971E603C-B0A4-1D43-A0D9-6210AD80683C}"/>
              </a:ext>
            </a:extLst>
          </p:cNvPr>
          <p:cNvSpPr txBox="1"/>
          <p:nvPr userDrawn="1"/>
        </p:nvSpPr>
        <p:spPr>
          <a:xfrm>
            <a:off x="668054" y="6208521"/>
            <a:ext cx="1599033" cy="215444"/>
          </a:xfrm>
          <a:prstGeom prst="rect">
            <a:avLst/>
          </a:prstGeom>
          <a:noFill/>
        </p:spPr>
        <p:txBody>
          <a:bodyPr wrap="square" rtlCol="0">
            <a:spAutoFit/>
          </a:bodyPr>
          <a:lstStyle/>
          <a:p>
            <a:pPr algn="l">
              <a:lnSpc>
                <a:spcPct val="100000"/>
              </a:lnSpc>
            </a:pPr>
            <a:r>
              <a:rPr lang="fi-FI" sz="800" b="1" i="0" dirty="0">
                <a:solidFill>
                  <a:srgbClr val="302F3C"/>
                </a:solidFill>
                <a:latin typeface="Arial Black" panose="020B0604020202020204" pitchFamily="34" charset="0"/>
                <a:cs typeface="Arial Black" panose="020B0604020202020204" pitchFamily="34" charset="0"/>
              </a:rPr>
              <a:t>SIMPLIFYING </a:t>
            </a:r>
            <a:r>
              <a:rPr lang="fi-FI" sz="800" b="1" i="1" dirty="0">
                <a:solidFill>
                  <a:srgbClr val="302F3C"/>
                </a:solidFill>
                <a:latin typeface="Arial Black" panose="020B0604020202020204" pitchFamily="34" charset="0"/>
                <a:cs typeface="Arial Black" panose="020B0604020202020204" pitchFamily="34" charset="0"/>
              </a:rPr>
              <a:t>MATTERS</a:t>
            </a:r>
          </a:p>
        </p:txBody>
      </p:sp>
      <p:pic>
        <p:nvPicPr>
          <p:cNvPr id="9" name="Kuva 8">
            <a:extLst>
              <a:ext uri="{FF2B5EF4-FFF2-40B4-BE49-F238E27FC236}">
                <a16:creationId xmlns:a16="http://schemas.microsoft.com/office/drawing/2014/main" xmlns="" id="{6A939014-BFD6-8741-8438-678BCDA58E09}"/>
              </a:ext>
            </a:extLst>
          </p:cNvPr>
          <p:cNvPicPr>
            <a:picLocks noChangeAspect="1"/>
          </p:cNvPicPr>
          <p:nvPr userDrawn="1"/>
        </p:nvPicPr>
        <p:blipFill>
          <a:blip r:embed="rId2"/>
          <a:stretch>
            <a:fillRect/>
          </a:stretch>
        </p:blipFill>
        <p:spPr>
          <a:xfrm>
            <a:off x="9653908" y="199920"/>
            <a:ext cx="1818759" cy="1584081"/>
          </a:xfrm>
          <a:prstGeom prst="rect">
            <a:avLst/>
          </a:prstGeom>
        </p:spPr>
      </p:pic>
    </p:spTree>
    <p:extLst>
      <p:ext uri="{BB962C8B-B14F-4D97-AF65-F5344CB8AC3E}">
        <p14:creationId xmlns:p14="http://schemas.microsoft.com/office/powerpoint/2010/main" val="2717840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White">
    <p:spTree>
      <p:nvGrpSpPr>
        <p:cNvPr id="1" name=""/>
        <p:cNvGrpSpPr/>
        <p:nvPr/>
      </p:nvGrpSpPr>
      <p:grpSpPr>
        <a:xfrm>
          <a:off x="0" y="0"/>
          <a:ext cx="0" cy="0"/>
          <a:chOff x="0" y="0"/>
          <a:chExt cx="0" cy="0"/>
        </a:xfrm>
      </p:grpSpPr>
      <p:sp>
        <p:nvSpPr>
          <p:cNvPr id="10" name="Otsikon paikkamerkki 1">
            <a:extLst>
              <a:ext uri="{FF2B5EF4-FFF2-40B4-BE49-F238E27FC236}">
                <a16:creationId xmlns:a16="http://schemas.microsoft.com/office/drawing/2014/main" xmlns="" id="{680DB785-D3A0-3946-9386-BCDBE7812D87}"/>
              </a:ext>
            </a:extLst>
          </p:cNvPr>
          <p:cNvSpPr>
            <a:spLocks noGrp="1"/>
          </p:cNvSpPr>
          <p:nvPr>
            <p:ph type="title"/>
          </p:nvPr>
        </p:nvSpPr>
        <p:spPr>
          <a:xfrm>
            <a:off x="628010" y="1929321"/>
            <a:ext cx="10829350" cy="1757363"/>
          </a:xfrm>
          <a:prstGeom prst="rect">
            <a:avLst/>
          </a:prstGeom>
        </p:spPr>
        <p:txBody>
          <a:bodyPr vert="horz" lIns="91440" tIns="45720" rIns="91440" bIns="45720" rtlCol="0" anchor="ctr">
            <a:noAutofit/>
          </a:bodyPr>
          <a:lstStyle>
            <a:lvl1pPr>
              <a:defRPr lang="fi-FI" sz="6600" b="1" i="0" kern="1200" cap="all" spc="-100" baseline="0" dirty="0">
                <a:solidFill>
                  <a:srgbClr val="302F3C"/>
                </a:solidFill>
                <a:latin typeface="Arial Black" panose="020B0604020202020204" pitchFamily="34" charset="0"/>
                <a:ea typeface="+mn-ea"/>
                <a:cs typeface="Arial Black" panose="020B0604020202020204" pitchFamily="34" charset="0"/>
              </a:defRPr>
            </a:lvl1pPr>
          </a:lstStyle>
          <a:p>
            <a:endParaRPr lang="fi-FI" dirty="0"/>
          </a:p>
        </p:txBody>
      </p:sp>
      <p:sp>
        <p:nvSpPr>
          <p:cNvPr id="11" name="Sisällön paikkamerkki 2">
            <a:extLst>
              <a:ext uri="{FF2B5EF4-FFF2-40B4-BE49-F238E27FC236}">
                <a16:creationId xmlns:a16="http://schemas.microsoft.com/office/drawing/2014/main" xmlns="" id="{EDE46B18-6D97-B04D-B1B7-2EF061978720}"/>
              </a:ext>
            </a:extLst>
          </p:cNvPr>
          <p:cNvSpPr>
            <a:spLocks noGrp="1"/>
          </p:cNvSpPr>
          <p:nvPr>
            <p:ph sz="half" idx="1"/>
          </p:nvPr>
        </p:nvSpPr>
        <p:spPr>
          <a:xfrm>
            <a:off x="628010" y="3910326"/>
            <a:ext cx="5181600" cy="1757363"/>
          </a:xfrm>
        </p:spPr>
        <p:txBody>
          <a:bodyPr>
            <a:noAutofit/>
          </a:bodyPr>
          <a:lstStyle>
            <a:lvl1pPr>
              <a:lnSpc>
                <a:spcPts val="2800"/>
              </a:lnSpc>
              <a:defRPr sz="1800">
                <a:solidFill>
                  <a:srgbClr val="222129"/>
                </a:solidFill>
              </a:defRPr>
            </a:lvl1pPr>
            <a:lvl2pPr>
              <a:lnSpc>
                <a:spcPts val="2800"/>
              </a:lnSpc>
              <a:defRPr sz="1600">
                <a:solidFill>
                  <a:srgbClr val="222129"/>
                </a:solidFill>
              </a:defRPr>
            </a:lvl2pPr>
            <a:lvl3pPr>
              <a:lnSpc>
                <a:spcPts val="2800"/>
              </a:lnSpc>
              <a:defRPr sz="1400">
                <a:solidFill>
                  <a:srgbClr val="222129"/>
                </a:solidFill>
              </a:defRPr>
            </a:lvl3pPr>
            <a:lvl4pPr>
              <a:lnSpc>
                <a:spcPts val="2800"/>
              </a:lnSpc>
              <a:defRPr sz="1200">
                <a:solidFill>
                  <a:srgbClr val="222129"/>
                </a:solidFill>
              </a:defRPr>
            </a:lvl4pPr>
            <a:lvl5pPr>
              <a:lnSpc>
                <a:spcPts val="2800"/>
              </a:lnSpc>
              <a:defRPr sz="1200">
                <a:solidFill>
                  <a:srgbClr val="222129"/>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8" name="Tekstiruutu 7">
            <a:extLst>
              <a:ext uri="{FF2B5EF4-FFF2-40B4-BE49-F238E27FC236}">
                <a16:creationId xmlns:a16="http://schemas.microsoft.com/office/drawing/2014/main" xmlns="" id="{C0DF3C24-C925-9A4C-B9B5-6701B1259704}"/>
              </a:ext>
            </a:extLst>
          </p:cNvPr>
          <p:cNvSpPr txBox="1"/>
          <p:nvPr userDrawn="1"/>
        </p:nvSpPr>
        <p:spPr>
          <a:xfrm>
            <a:off x="668054" y="6208521"/>
            <a:ext cx="1599033" cy="215444"/>
          </a:xfrm>
          <a:prstGeom prst="rect">
            <a:avLst/>
          </a:prstGeom>
          <a:noFill/>
        </p:spPr>
        <p:txBody>
          <a:bodyPr wrap="square" rtlCol="0">
            <a:spAutoFit/>
          </a:bodyPr>
          <a:lstStyle/>
          <a:p>
            <a:pPr algn="l">
              <a:lnSpc>
                <a:spcPct val="100000"/>
              </a:lnSpc>
            </a:pPr>
            <a:r>
              <a:rPr lang="fi-FI" sz="800" b="1" i="0" dirty="0">
                <a:solidFill>
                  <a:srgbClr val="302F3C"/>
                </a:solidFill>
                <a:latin typeface="Arial Black" panose="020B0604020202020204" pitchFamily="34" charset="0"/>
                <a:cs typeface="Arial Black" panose="020B0604020202020204" pitchFamily="34" charset="0"/>
              </a:rPr>
              <a:t>SIMPLIFYING </a:t>
            </a:r>
            <a:r>
              <a:rPr lang="fi-FI" sz="800" b="1" i="1" dirty="0">
                <a:solidFill>
                  <a:srgbClr val="302F3C"/>
                </a:solidFill>
                <a:latin typeface="Arial Black" panose="020B0604020202020204" pitchFamily="34" charset="0"/>
                <a:cs typeface="Arial Black" panose="020B0604020202020204" pitchFamily="34" charset="0"/>
              </a:rPr>
              <a:t>MATTERS</a:t>
            </a:r>
          </a:p>
        </p:txBody>
      </p:sp>
    </p:spTree>
    <p:extLst>
      <p:ext uri="{BB962C8B-B14F-4D97-AF65-F5344CB8AC3E}">
        <p14:creationId xmlns:p14="http://schemas.microsoft.com/office/powerpoint/2010/main" val="758816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Fremside">
    <p:spTree>
      <p:nvGrpSpPr>
        <p:cNvPr id="1" name=""/>
        <p:cNvGrpSpPr/>
        <p:nvPr/>
      </p:nvGrpSpPr>
      <p:grpSpPr>
        <a:xfrm>
          <a:off x="0" y="0"/>
          <a:ext cx="0" cy="0"/>
          <a:chOff x="0" y="0"/>
          <a:chExt cx="0" cy="0"/>
        </a:xfrm>
      </p:grpSpPr>
      <p:sp>
        <p:nvSpPr>
          <p:cNvPr id="10" name="Picture Placeholder 2"/>
          <p:cNvSpPr>
            <a:spLocks noGrp="1"/>
          </p:cNvSpPr>
          <p:nvPr>
            <p:ph type="pic" sz="quarter" idx="14"/>
          </p:nvPr>
        </p:nvSpPr>
        <p:spPr>
          <a:xfrm>
            <a:off x="2" y="-680"/>
            <a:ext cx="12192001" cy="6858680"/>
          </a:xfrm>
          <a:prstGeom prst="rect">
            <a:avLst/>
          </a:prstGeom>
          <a:solidFill>
            <a:srgbClr val="7030A0"/>
          </a:solidFill>
          <a:ln>
            <a:noFill/>
          </a:ln>
        </p:spPr>
        <p:txBody>
          <a:bodyPr vert="horz" lIns="0" tIns="0" rIns="0" bIns="0"/>
          <a:lstStyle>
            <a:lvl1pPr marL="0" indent="0">
              <a:buNone/>
              <a:defRPr sz="3194" baseline="0">
                <a:solidFill>
                  <a:srgbClr val="391713"/>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nb-NO" noProof="0" dirty="0"/>
          </a:p>
        </p:txBody>
      </p:sp>
      <p:sp>
        <p:nvSpPr>
          <p:cNvPr id="3" name="TekstSylinder 2">
            <a:extLst>
              <a:ext uri="{FF2B5EF4-FFF2-40B4-BE49-F238E27FC236}">
                <a16:creationId xmlns:a16="http://schemas.microsoft.com/office/drawing/2014/main" xmlns="" id="{A8FA81B4-7939-D04A-A195-B6618DEB2603}"/>
              </a:ext>
            </a:extLst>
          </p:cNvPr>
          <p:cNvSpPr txBox="1"/>
          <p:nvPr userDrawn="1"/>
        </p:nvSpPr>
        <p:spPr>
          <a:xfrm>
            <a:off x="-2627125" y="-680"/>
            <a:ext cx="2413597" cy="3510571"/>
          </a:xfrm>
          <a:prstGeom prst="rect">
            <a:avLst/>
          </a:prstGeom>
          <a:noFill/>
          <a:ln>
            <a:solidFill>
              <a:schemeClr val="bg1">
                <a:lumMod val="50000"/>
              </a:schemeClr>
            </a:solidFill>
          </a:ln>
        </p:spPr>
        <p:txBody>
          <a:bodyPr wrap="square" lIns="163224" tIns="163224" rIns="163224" bIns="163224" rtlCol="0">
            <a:spAutoFit/>
          </a:bodyPr>
          <a:lstStyle/>
          <a:p>
            <a:pPr marL="207294" indent="-207294">
              <a:buAutoNum type="arabicPeriod"/>
            </a:pPr>
            <a:r>
              <a:rPr lang="nb-NO" sz="1088" dirty="0">
                <a:latin typeface="Arial" panose="020B0604020202020204" pitchFamily="34" charset="0"/>
                <a:cs typeface="Arial" panose="020B0604020202020204" pitchFamily="34" charset="0"/>
              </a:rPr>
              <a:t>Klikk på ikonet i </a:t>
            </a:r>
            <a:r>
              <a:rPr lang="nb-NO" sz="1088" dirty="0" err="1">
                <a:latin typeface="Arial" panose="020B0604020202020204" pitchFamily="34" charset="0"/>
                <a:cs typeface="Arial" panose="020B0604020202020204" pitchFamily="34" charset="0"/>
              </a:rPr>
              <a:t>bildeboksen</a:t>
            </a:r>
            <a:r>
              <a:rPr lang="nb-NO" sz="1088" dirty="0">
                <a:latin typeface="Arial" panose="020B0604020202020204" pitchFamily="34" charset="0"/>
                <a:cs typeface="Arial" panose="020B0604020202020204" pitchFamily="34" charset="0"/>
              </a:rPr>
              <a:t> og sett inn et bilde.</a:t>
            </a:r>
          </a:p>
          <a:p>
            <a:pPr marL="207294" indent="-207294">
              <a:buAutoNum type="arabicPeriod"/>
            </a:pPr>
            <a:r>
              <a:rPr lang="nb-NO" sz="1088" i="0" dirty="0">
                <a:latin typeface="Arial" panose="020B0604020202020204" pitchFamily="34" charset="0"/>
                <a:cs typeface="Arial" panose="020B0604020202020204" pitchFamily="34" charset="0"/>
              </a:rPr>
              <a:t>Sett inn tekst i det rød boks.</a:t>
            </a:r>
            <a:r>
              <a:rPr lang="nb-NO" sz="1088" i="1" dirty="0">
                <a:latin typeface="Arial" panose="020B0604020202020204" pitchFamily="34" charset="0"/>
                <a:cs typeface="Arial" panose="020B0604020202020204" pitchFamily="34" charset="0"/>
              </a:rPr>
              <a:t/>
            </a:r>
            <a:br>
              <a:rPr lang="nb-NO" sz="1088" i="1" dirty="0">
                <a:latin typeface="Arial" panose="020B0604020202020204" pitchFamily="34" charset="0"/>
                <a:cs typeface="Arial" panose="020B0604020202020204" pitchFamily="34" charset="0"/>
              </a:rPr>
            </a:br>
            <a:r>
              <a:rPr lang="nb-NO" sz="1088" i="1" dirty="0">
                <a:latin typeface="Arial" panose="020B0604020202020204" pitchFamily="34" charset="0"/>
                <a:cs typeface="Arial" panose="020B0604020202020204" pitchFamily="34" charset="0"/>
              </a:rPr>
              <a:t>Den rød boksen kan flyttes over på høyre side dersom den dekker over fokuspunktet i bildet. </a:t>
            </a:r>
            <a:r>
              <a:rPr lang="nb-NO" sz="1088" i="1" dirty="0" err="1">
                <a:latin typeface="Arial" panose="020B0604020202020204" pitchFamily="34" charset="0"/>
                <a:cs typeface="Arial" panose="020B0604020202020204" pitchFamily="34" charset="0"/>
              </a:rPr>
              <a:t>Høyrestilt</a:t>
            </a:r>
            <a:r>
              <a:rPr lang="nb-NO" sz="1088" i="1" dirty="0">
                <a:latin typeface="Arial" panose="020B0604020202020204" pitchFamily="34" charset="0"/>
                <a:cs typeface="Arial" panose="020B0604020202020204" pitchFamily="34" charset="0"/>
              </a:rPr>
              <a:t> tekst skal brukes. Logo skal plasseres på motsatt side av rød boks.</a:t>
            </a:r>
          </a:p>
          <a:p>
            <a:pPr marL="207294" indent="-207294">
              <a:buAutoNum type="arabicPeriod"/>
            </a:pPr>
            <a:endParaRPr lang="nb-NO" sz="1088" i="1" dirty="0">
              <a:latin typeface="Arial" panose="020B0604020202020204" pitchFamily="34" charset="0"/>
              <a:cs typeface="Arial" panose="020B0604020202020204" pitchFamily="34" charset="0"/>
            </a:endParaRPr>
          </a:p>
          <a:p>
            <a:pPr marL="0" indent="0">
              <a:buNone/>
            </a:pPr>
            <a:r>
              <a:rPr lang="nb-NO" sz="1088" i="0" dirty="0">
                <a:latin typeface="Arial" panose="020B0604020202020204" pitchFamily="34" charset="0"/>
                <a:cs typeface="Arial" panose="020B0604020202020204" pitchFamily="34" charset="0"/>
              </a:rPr>
              <a:t>Endre fontfargen i logoen til hvit:</a:t>
            </a:r>
          </a:p>
          <a:p>
            <a:pPr marL="207294" indent="-207294">
              <a:buFont typeface="+mj-lt"/>
              <a:buAutoNum type="arabicPeriod"/>
            </a:pPr>
            <a:r>
              <a:rPr lang="nb-NO" sz="1088" i="0" dirty="0">
                <a:latin typeface="Arial" panose="020B0604020202020204" pitchFamily="34" charset="0"/>
                <a:cs typeface="Arial" panose="020B0604020202020204" pitchFamily="34" charset="0"/>
              </a:rPr>
              <a:t>Klikk på logo</a:t>
            </a:r>
          </a:p>
          <a:p>
            <a:pPr marL="207294" indent="-207294">
              <a:buFont typeface="+mj-lt"/>
              <a:buAutoNum type="arabicPeriod"/>
            </a:pPr>
            <a:r>
              <a:rPr lang="nb-NO" sz="1088" i="0" dirty="0">
                <a:latin typeface="Arial" panose="020B0604020202020204" pitchFamily="34" charset="0"/>
                <a:cs typeface="Arial" panose="020B0604020202020204" pitchFamily="34" charset="0"/>
              </a:rPr>
              <a:t>Klikk på </a:t>
            </a:r>
            <a:r>
              <a:rPr lang="nb-NO" sz="1088" i="1" dirty="0">
                <a:latin typeface="Arial" panose="020B0604020202020204" pitchFamily="34" charset="0"/>
                <a:cs typeface="Arial" panose="020B0604020202020204" pitchFamily="34" charset="0"/>
              </a:rPr>
              <a:t>HAAVIND</a:t>
            </a:r>
            <a:r>
              <a:rPr lang="nb-NO" sz="1088" i="0" dirty="0">
                <a:latin typeface="Arial" panose="020B0604020202020204" pitchFamily="34" charset="0"/>
                <a:cs typeface="Arial" panose="020B0604020202020204" pitchFamily="34" charset="0"/>
              </a:rPr>
              <a:t> slik at den blir markert.</a:t>
            </a:r>
          </a:p>
          <a:p>
            <a:pPr marL="207294" indent="-207294">
              <a:buFont typeface="+mj-lt"/>
              <a:buAutoNum type="arabicPeriod"/>
            </a:pPr>
            <a:r>
              <a:rPr lang="nb-NO" sz="1088" i="0" dirty="0">
                <a:latin typeface="Arial" panose="020B0604020202020204" pitchFamily="34" charset="0"/>
                <a:cs typeface="Arial" panose="020B0604020202020204" pitchFamily="34" charset="0"/>
              </a:rPr>
              <a:t>Høyreklikk på </a:t>
            </a:r>
            <a:r>
              <a:rPr lang="nb-NO" sz="1088" i="1" dirty="0">
                <a:latin typeface="Arial" panose="020B0604020202020204" pitchFamily="34" charset="0"/>
                <a:cs typeface="Arial" panose="020B0604020202020204" pitchFamily="34" charset="0"/>
              </a:rPr>
              <a:t>HAAVIND  </a:t>
            </a:r>
            <a:r>
              <a:rPr lang="nb-NO" sz="1088" i="0" dirty="0">
                <a:latin typeface="Arial" panose="020B0604020202020204" pitchFamily="34" charset="0"/>
                <a:cs typeface="Arial" panose="020B0604020202020204" pitchFamily="34" charset="0"/>
              </a:rPr>
              <a:t>og velg </a:t>
            </a:r>
            <a:r>
              <a:rPr lang="nb-NO" sz="1088" i="1" dirty="0">
                <a:latin typeface="Arial" panose="020B0604020202020204" pitchFamily="34" charset="0"/>
                <a:cs typeface="Arial" panose="020B0604020202020204" pitchFamily="34" charset="0"/>
              </a:rPr>
              <a:t>formater bilde</a:t>
            </a:r>
            <a:r>
              <a:rPr lang="nb-NO" sz="1088" i="0" dirty="0">
                <a:latin typeface="Arial" panose="020B0604020202020204" pitchFamily="34" charset="0"/>
                <a:cs typeface="Arial" panose="020B0604020202020204" pitchFamily="34" charset="0"/>
              </a:rPr>
              <a:t>.</a:t>
            </a:r>
          </a:p>
          <a:p>
            <a:pPr marL="207294" indent="-207294">
              <a:buFont typeface="+mj-lt"/>
              <a:buAutoNum type="arabicPeriod"/>
            </a:pPr>
            <a:r>
              <a:rPr lang="nb-NO" sz="1088" i="0" dirty="0">
                <a:latin typeface="Arial" panose="020B0604020202020204" pitchFamily="34" charset="0"/>
                <a:cs typeface="Arial" panose="020B0604020202020204" pitchFamily="34" charset="0"/>
              </a:rPr>
              <a:t>Klikk på bildeikonet og velg </a:t>
            </a:r>
            <a:r>
              <a:rPr lang="nb-NO" sz="1088" i="1" dirty="0" err="1">
                <a:latin typeface="Arial" panose="020B0604020202020204" pitchFamily="34" charset="0"/>
                <a:cs typeface="Arial" panose="020B0604020202020204" pitchFamily="34" charset="0"/>
              </a:rPr>
              <a:t>Bildekorigeringer</a:t>
            </a:r>
            <a:r>
              <a:rPr lang="nb-NO" sz="1088" i="1" dirty="0">
                <a:latin typeface="Arial" panose="020B0604020202020204" pitchFamily="34" charset="0"/>
                <a:cs typeface="Arial" panose="020B0604020202020204" pitchFamily="34" charset="0"/>
              </a:rPr>
              <a:t> </a:t>
            </a:r>
          </a:p>
          <a:p>
            <a:pPr marL="207294" indent="-207294">
              <a:buFont typeface="+mj-lt"/>
              <a:buAutoNum type="arabicPeriod"/>
            </a:pPr>
            <a:r>
              <a:rPr lang="nb-NO" sz="1088" i="0" dirty="0">
                <a:latin typeface="Arial" panose="020B0604020202020204" pitchFamily="34" charset="0"/>
                <a:cs typeface="Arial" panose="020B0604020202020204" pitchFamily="34" charset="0"/>
              </a:rPr>
              <a:t>Øk lysstyrken til 100%</a:t>
            </a:r>
            <a:endParaRPr lang="nb-NO" sz="1088" i="1" dirty="0">
              <a:latin typeface="Arial" panose="020B0604020202020204" pitchFamily="34" charset="0"/>
              <a:cs typeface="Arial" panose="020B0604020202020204" pitchFamily="34" charset="0"/>
            </a:endParaRPr>
          </a:p>
        </p:txBody>
      </p:sp>
      <p:sp>
        <p:nvSpPr>
          <p:cNvPr id="4" name="Plassholder for tekst 3">
            <a:extLst>
              <a:ext uri="{FF2B5EF4-FFF2-40B4-BE49-F238E27FC236}">
                <a16:creationId xmlns:a16="http://schemas.microsoft.com/office/drawing/2014/main" xmlns="" id="{C8D249F4-2906-3644-8531-D547A4AE9A80}"/>
              </a:ext>
            </a:extLst>
          </p:cNvPr>
          <p:cNvSpPr>
            <a:spLocks noGrp="1"/>
          </p:cNvSpPr>
          <p:nvPr>
            <p:ph type="body" sz="quarter" idx="15" hasCustomPrompt="1"/>
          </p:nvPr>
        </p:nvSpPr>
        <p:spPr>
          <a:xfrm>
            <a:off x="1" y="1549113"/>
            <a:ext cx="5191209" cy="938344"/>
          </a:xfrm>
          <a:prstGeom prst="rect">
            <a:avLst/>
          </a:prstGeom>
          <a:solidFill>
            <a:schemeClr val="accent1"/>
          </a:solidFill>
        </p:spPr>
        <p:txBody>
          <a:bodyPr lIns="540000" tIns="0" rIns="540000" bIns="0" anchor="ctr" anchorCtr="0"/>
          <a:lstStyle>
            <a:lvl1pPr marL="0" marR="0" indent="0" algn="l" defTabSz="1149770" rtl="0" eaLnBrk="1" fontAlgn="base" latinLnBrk="0" hangingPunct="1">
              <a:lnSpc>
                <a:spcPct val="100000"/>
              </a:lnSpc>
              <a:spcBef>
                <a:spcPts val="0"/>
              </a:spcBef>
              <a:spcAft>
                <a:spcPct val="0"/>
              </a:spcAft>
              <a:buClrTx/>
              <a:buSzTx/>
              <a:buFont typeface="Arial" panose="020B0604020202020204" pitchFamily="34" charset="0"/>
              <a:buNone/>
              <a:tabLst/>
              <a:defRPr sz="2176" b="1">
                <a:solidFill>
                  <a:schemeClr val="bg1"/>
                </a:solidFill>
                <a:latin typeface="Times New Roman" panose="02020603050405020304" pitchFamily="18" charset="0"/>
                <a:cs typeface="Times New Roman" panose="02020603050405020304" pitchFamily="18" charset="0"/>
              </a:defRPr>
            </a:lvl1pPr>
            <a:lvl2pPr marL="575790" indent="0">
              <a:buNone/>
              <a:defRPr>
                <a:solidFill>
                  <a:schemeClr val="bg1"/>
                </a:solidFill>
              </a:defRPr>
            </a:lvl2pPr>
            <a:lvl3pPr marL="1151579" indent="0">
              <a:buNone/>
              <a:defRPr>
                <a:solidFill>
                  <a:schemeClr val="bg1"/>
                </a:solidFill>
              </a:defRPr>
            </a:lvl3pPr>
            <a:lvl4pPr marL="1725559" indent="0">
              <a:buNone/>
              <a:defRPr>
                <a:solidFill>
                  <a:schemeClr val="bg1"/>
                </a:solidFill>
              </a:defRPr>
            </a:lvl4pPr>
            <a:lvl5pPr marL="2301349" indent="0">
              <a:buNone/>
              <a:defRPr>
                <a:solidFill>
                  <a:schemeClr val="bg1"/>
                </a:solidFill>
              </a:defRPr>
            </a:lvl5pPr>
          </a:lstStyle>
          <a:p>
            <a:pPr marL="0" marR="0" lvl="0" indent="0" algn="l" defTabSz="1149770" rtl="0" eaLnBrk="1" fontAlgn="base" latinLnBrk="0" hangingPunct="1">
              <a:lnSpc>
                <a:spcPct val="100000"/>
              </a:lnSpc>
              <a:spcBef>
                <a:spcPts val="0"/>
              </a:spcBef>
              <a:spcAft>
                <a:spcPct val="0"/>
              </a:spcAft>
              <a:buClrTx/>
              <a:buSzTx/>
              <a:buFont typeface="Arial" panose="020B0604020202020204" pitchFamily="34" charset="0"/>
              <a:buNone/>
              <a:tabLst/>
              <a:defRPr/>
            </a:pPr>
            <a:r>
              <a:rPr lang="nb-NO" dirty="0"/>
              <a:t>Legg inn tittel</a:t>
            </a:r>
            <a:br>
              <a:rPr lang="nb-NO" dirty="0"/>
            </a:br>
            <a:r>
              <a:rPr lang="nb-NO" dirty="0"/>
              <a:t>maks 2 linjer</a:t>
            </a:r>
          </a:p>
        </p:txBody>
      </p:sp>
      <p:sp>
        <p:nvSpPr>
          <p:cNvPr id="5" name="Plassholder for tekst 3">
            <a:extLst>
              <a:ext uri="{FF2B5EF4-FFF2-40B4-BE49-F238E27FC236}">
                <a16:creationId xmlns:a16="http://schemas.microsoft.com/office/drawing/2014/main" xmlns="" id="{3B9F6CD8-1C3E-124F-9419-1D9C5728B2CD}"/>
              </a:ext>
            </a:extLst>
          </p:cNvPr>
          <p:cNvSpPr>
            <a:spLocks noGrp="1"/>
          </p:cNvSpPr>
          <p:nvPr>
            <p:ph type="body" sz="quarter" idx="16" hasCustomPrompt="1"/>
          </p:nvPr>
        </p:nvSpPr>
        <p:spPr>
          <a:xfrm>
            <a:off x="1" y="2477220"/>
            <a:ext cx="5191209" cy="574619"/>
          </a:xfrm>
          <a:prstGeom prst="rect">
            <a:avLst/>
          </a:prstGeom>
          <a:solidFill>
            <a:schemeClr val="accent1"/>
          </a:solidFill>
        </p:spPr>
        <p:txBody>
          <a:bodyPr lIns="540000" tIns="36000" rIns="540000" bIns="0" anchor="t" anchorCtr="0"/>
          <a:lstStyle>
            <a:lvl1pPr marL="0" indent="0">
              <a:lnSpc>
                <a:spcPct val="100000"/>
              </a:lnSpc>
              <a:spcBef>
                <a:spcPts val="0"/>
              </a:spcBef>
              <a:buNone/>
              <a:defRPr sz="1270" b="0">
                <a:solidFill>
                  <a:schemeClr val="bg1"/>
                </a:solidFill>
                <a:latin typeface="Arial" panose="020B0604020202020204" pitchFamily="34" charset="0"/>
                <a:cs typeface="Arial" panose="020B0604020202020204" pitchFamily="34" charset="0"/>
              </a:defRPr>
            </a:lvl1pPr>
            <a:lvl2pPr marL="575790" indent="0">
              <a:buNone/>
              <a:defRPr>
                <a:solidFill>
                  <a:schemeClr val="bg1"/>
                </a:solidFill>
              </a:defRPr>
            </a:lvl2pPr>
            <a:lvl3pPr marL="1151579" indent="0">
              <a:buNone/>
              <a:defRPr>
                <a:solidFill>
                  <a:schemeClr val="bg1"/>
                </a:solidFill>
              </a:defRPr>
            </a:lvl3pPr>
            <a:lvl4pPr marL="1725559" indent="0">
              <a:buNone/>
              <a:defRPr>
                <a:solidFill>
                  <a:schemeClr val="bg1"/>
                </a:solidFill>
              </a:defRPr>
            </a:lvl4pPr>
            <a:lvl5pPr marL="2301349" indent="0">
              <a:buNone/>
              <a:defRPr>
                <a:solidFill>
                  <a:schemeClr val="bg1"/>
                </a:solidFill>
              </a:defRPr>
            </a:lvl5pPr>
          </a:lstStyle>
          <a:p>
            <a:pPr lvl="0"/>
            <a:r>
              <a:rPr lang="nb-NO" dirty="0"/>
              <a:t>Sett inn navn og etternavn</a:t>
            </a:r>
            <a:br>
              <a:rPr lang="nb-NO" dirty="0"/>
            </a:br>
            <a:r>
              <a:rPr lang="nb-NO" dirty="0" err="1"/>
              <a:t>xx.xx.xxxx</a:t>
            </a:r>
            <a:endParaRPr lang="nb-NO" dirty="0"/>
          </a:p>
        </p:txBody>
      </p:sp>
    </p:spTree>
    <p:extLst>
      <p:ext uri="{BB962C8B-B14F-4D97-AF65-F5344CB8AC3E}">
        <p14:creationId xmlns:p14="http://schemas.microsoft.com/office/powerpoint/2010/main" val="2003166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omt">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xmlns="" id="{FFD1B922-55F0-4F49-B428-78E9BE98A8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06379" y="5873349"/>
            <a:ext cx="985622" cy="984651"/>
          </a:xfrm>
          <a:prstGeom prst="rect">
            <a:avLst/>
          </a:prstGeom>
        </p:spPr>
      </p:pic>
      <p:sp>
        <p:nvSpPr>
          <p:cNvPr id="14" name="TextBox 19">
            <a:extLst>
              <a:ext uri="{FF2B5EF4-FFF2-40B4-BE49-F238E27FC236}">
                <a16:creationId xmlns:a16="http://schemas.microsoft.com/office/drawing/2014/main" xmlns="" id="{F9134230-DFD7-1E4B-A568-2F4A666C0E8B}"/>
              </a:ext>
            </a:extLst>
          </p:cNvPr>
          <p:cNvSpPr txBox="1">
            <a:spLocks noChangeArrowheads="1"/>
          </p:cNvSpPr>
          <p:nvPr userDrawn="1"/>
        </p:nvSpPr>
        <p:spPr bwMode="auto">
          <a:xfrm>
            <a:off x="427346" y="6424699"/>
            <a:ext cx="3719348" cy="140359"/>
          </a:xfrm>
          <a:prstGeom prst="rect">
            <a:avLst/>
          </a:prstGeom>
          <a:noFill/>
          <a:ln>
            <a:noFill/>
          </a:ln>
          <a:extLst>
            <a:ext uri="{909E8E84-426E-40dd-AFC4-6F175D3DCCD1}"/>
            <a:ext uri="{91240B29-F687-4f45-9708-019B960494DF}"/>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eaLnBrk="1" hangingPunct="1">
              <a:defRPr/>
            </a:pPr>
            <a:r>
              <a:rPr lang="nb-NO" sz="912">
                <a:solidFill>
                  <a:srgbClr val="7F7F7F"/>
                </a:solidFill>
                <a:latin typeface="Arial" charset="0"/>
                <a:cs typeface="Arial" charset="0"/>
              </a:rPr>
              <a:t>Advokatfirmaet Haavind AS</a:t>
            </a:r>
          </a:p>
        </p:txBody>
      </p:sp>
      <p:sp>
        <p:nvSpPr>
          <p:cNvPr id="4" name="Plassholder for lysbildenummer 5">
            <a:extLst>
              <a:ext uri="{FF2B5EF4-FFF2-40B4-BE49-F238E27FC236}">
                <a16:creationId xmlns:a16="http://schemas.microsoft.com/office/drawing/2014/main" xmlns="" id="{2266D121-2154-114F-A887-223CF71FAC42}"/>
              </a:ext>
            </a:extLst>
          </p:cNvPr>
          <p:cNvSpPr>
            <a:spLocks noGrp="1"/>
          </p:cNvSpPr>
          <p:nvPr>
            <p:ph type="sldNum" sz="quarter" idx="10"/>
          </p:nvPr>
        </p:nvSpPr>
        <p:spPr>
          <a:xfrm>
            <a:off x="5593508" y="6372877"/>
            <a:ext cx="1008606" cy="191459"/>
          </a:xfrm>
          <a:prstGeom prst="rect">
            <a:avLst/>
          </a:prstGeom>
        </p:spPr>
        <p:txBody>
          <a:bodyPr lIns="0" tIns="36000" rIns="0" bIns="0"/>
          <a:lstStyle>
            <a:lvl1pPr algn="ctr">
              <a:defRPr sz="916">
                <a:solidFill>
                  <a:schemeClr val="bg1">
                    <a:lumMod val="50000"/>
                  </a:schemeClr>
                </a:solidFill>
                <a:latin typeface="Arial" panose="020B0604020202020204" pitchFamily="34" charset="0"/>
                <a:cs typeface="Arial" panose="020B0604020202020204" pitchFamily="34" charset="0"/>
              </a:defRPr>
            </a:lvl1pPr>
          </a:lstStyle>
          <a:p>
            <a:pPr>
              <a:defRPr/>
            </a:pPr>
            <a:fld id="{12A94F93-ABD5-1E40-93B3-BE1DE3DDFF07}" type="slidenum">
              <a:rPr lang="nb-NO" smtClean="0"/>
              <a:pPr>
                <a:defRPr/>
              </a:pPr>
              <a:t>‹#›</a:t>
            </a:fld>
            <a:endParaRPr lang="nb-NO" dirty="0"/>
          </a:p>
        </p:txBody>
      </p:sp>
    </p:spTree>
    <p:extLst>
      <p:ext uri="{BB962C8B-B14F-4D97-AF65-F5344CB8AC3E}">
        <p14:creationId xmlns:p14="http://schemas.microsoft.com/office/powerpoint/2010/main" val="223994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itatslide Brun">
    <p:spTree>
      <p:nvGrpSpPr>
        <p:cNvPr id="1" name=""/>
        <p:cNvGrpSpPr/>
        <p:nvPr/>
      </p:nvGrpSpPr>
      <p:grpSpPr>
        <a:xfrm>
          <a:off x="0" y="0"/>
          <a:ext cx="0" cy="0"/>
          <a:chOff x="0" y="0"/>
          <a:chExt cx="0" cy="0"/>
        </a:xfrm>
      </p:grpSpPr>
      <p:sp>
        <p:nvSpPr>
          <p:cNvPr id="7" name="Tittel 1"/>
          <p:cNvSpPr>
            <a:spLocks noGrp="1"/>
          </p:cNvSpPr>
          <p:nvPr>
            <p:ph type="title"/>
          </p:nvPr>
        </p:nvSpPr>
        <p:spPr>
          <a:xfrm>
            <a:off x="427060" y="528846"/>
            <a:ext cx="7359964" cy="303597"/>
          </a:xfrm>
        </p:spPr>
        <p:txBody>
          <a:bodyPr/>
          <a:lstStyle/>
          <a:p>
            <a:r>
              <a:rPr lang="nb-NO" noProof="0" dirty="0"/>
              <a:t>Klikk for å redigere tittelstil</a:t>
            </a:r>
          </a:p>
        </p:txBody>
      </p:sp>
      <p:sp>
        <p:nvSpPr>
          <p:cNvPr id="8" name="Plassholder for innhold 2"/>
          <p:cNvSpPr>
            <a:spLocks noGrp="1"/>
          </p:cNvSpPr>
          <p:nvPr>
            <p:ph idx="1"/>
          </p:nvPr>
        </p:nvSpPr>
        <p:spPr>
          <a:xfrm>
            <a:off x="427060" y="1341703"/>
            <a:ext cx="7359964" cy="4524574"/>
          </a:xfrm>
          <a:prstGeom prst="rect">
            <a:avLst/>
          </a:prstGeom>
        </p:spPr>
        <p:txBody>
          <a:bodyPr/>
          <a:lstStyle/>
          <a:p>
            <a:pPr lvl="0"/>
            <a:r>
              <a:rPr lang="nb-NO" noProof="0" dirty="0"/>
              <a:t>Rediger tekststiler i malen</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2" name="Rektangel 1">
            <a:extLst>
              <a:ext uri="{FF2B5EF4-FFF2-40B4-BE49-F238E27FC236}">
                <a16:creationId xmlns:a16="http://schemas.microsoft.com/office/drawing/2014/main" xmlns="" id="{CDE498CC-22B0-B246-AE1B-5A4040C3FBBE}"/>
              </a:ext>
            </a:extLst>
          </p:cNvPr>
          <p:cNvSpPr/>
          <p:nvPr userDrawn="1"/>
        </p:nvSpPr>
        <p:spPr>
          <a:xfrm>
            <a:off x="8112306" y="0"/>
            <a:ext cx="407969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18" tIns="41459" rIns="82918" bIns="41459" numCol="1" spcCol="0" rtlCol="0" fromWordArt="0" anchor="ctr" anchorCtr="0" forceAA="0" compatLnSpc="1">
            <a:prstTxWarp prst="textNoShape">
              <a:avLst/>
            </a:prstTxWarp>
            <a:noAutofit/>
          </a:bodyPr>
          <a:lstStyle/>
          <a:p>
            <a:pPr algn="ctr"/>
            <a:endParaRPr lang="en-GB" sz="1270" dirty="0" err="1">
              <a:solidFill>
                <a:schemeClr val="tx1"/>
              </a:solidFill>
              <a:latin typeface="Arial" panose="020B0604020202020204" pitchFamily="34" charset="0"/>
              <a:cs typeface="Arial" panose="020B0604020202020204" pitchFamily="34" charset="0"/>
            </a:endParaRPr>
          </a:p>
        </p:txBody>
      </p:sp>
      <p:sp>
        <p:nvSpPr>
          <p:cNvPr id="5" name="Plassholder for tekst 5">
            <a:extLst>
              <a:ext uri="{FF2B5EF4-FFF2-40B4-BE49-F238E27FC236}">
                <a16:creationId xmlns:a16="http://schemas.microsoft.com/office/drawing/2014/main" xmlns="" id="{227485D9-C71C-F940-993A-90582F517B13}"/>
              </a:ext>
            </a:extLst>
          </p:cNvPr>
          <p:cNvSpPr>
            <a:spLocks noGrp="1"/>
          </p:cNvSpPr>
          <p:nvPr>
            <p:ph type="body" sz="quarter" idx="10" hasCustomPrompt="1"/>
          </p:nvPr>
        </p:nvSpPr>
        <p:spPr>
          <a:xfrm>
            <a:off x="8380303" y="528314"/>
            <a:ext cx="3578106" cy="3645848"/>
          </a:xfrm>
        </p:spPr>
        <p:txBody>
          <a:bodyPr anchor="b" anchorCtr="0"/>
          <a:lstStyle>
            <a:lvl1pPr marL="0" indent="0">
              <a:buNone/>
              <a:defRPr sz="1814" b="1" i="1">
                <a:solidFill>
                  <a:schemeClr val="bg1"/>
                </a:solidFill>
                <a:latin typeface="Times New Roman" panose="02020603050405020304" pitchFamily="18" charset="0"/>
                <a:cs typeface="Times New Roman" panose="02020603050405020304" pitchFamily="18" charset="0"/>
              </a:defRPr>
            </a:lvl1pPr>
          </a:lstStyle>
          <a:p>
            <a:r>
              <a:rPr lang="nb-NO" dirty="0"/>
              <a:t>Sett inn sitat</a:t>
            </a:r>
            <a:endParaRPr lang="en-GB" dirty="0"/>
          </a:p>
        </p:txBody>
      </p:sp>
      <p:sp>
        <p:nvSpPr>
          <p:cNvPr id="6" name="Plassholder for tekst 5">
            <a:extLst>
              <a:ext uri="{FF2B5EF4-FFF2-40B4-BE49-F238E27FC236}">
                <a16:creationId xmlns:a16="http://schemas.microsoft.com/office/drawing/2014/main" xmlns="" id="{583F9CFB-A685-A94B-9A50-E066A524D2BE}"/>
              </a:ext>
            </a:extLst>
          </p:cNvPr>
          <p:cNvSpPr>
            <a:spLocks noGrp="1"/>
          </p:cNvSpPr>
          <p:nvPr>
            <p:ph type="body" sz="quarter" idx="11" hasCustomPrompt="1"/>
          </p:nvPr>
        </p:nvSpPr>
        <p:spPr>
          <a:xfrm>
            <a:off x="8380303" y="4702476"/>
            <a:ext cx="3578106" cy="1497520"/>
          </a:xfrm>
        </p:spPr>
        <p:txBody>
          <a:bodyPr anchor="t" anchorCtr="0"/>
          <a:lstStyle>
            <a:lvl1pPr marL="0" indent="0">
              <a:buNone/>
              <a:defRPr sz="907" b="0">
                <a:solidFill>
                  <a:schemeClr val="bg1"/>
                </a:solidFill>
                <a:latin typeface="Arial" panose="020B0604020202020204" pitchFamily="34" charset="0"/>
                <a:cs typeface="Arial" panose="020B0604020202020204" pitchFamily="34" charset="0"/>
              </a:defRPr>
            </a:lvl1pPr>
          </a:lstStyle>
          <a:p>
            <a:r>
              <a:rPr lang="nb-NO" dirty="0"/>
              <a:t>Sett inn undertegnede</a:t>
            </a:r>
            <a:endParaRPr lang="en-GB" dirty="0"/>
          </a:p>
        </p:txBody>
      </p:sp>
      <p:cxnSp>
        <p:nvCxnSpPr>
          <p:cNvPr id="9" name="Straight Connector 11">
            <a:extLst>
              <a:ext uri="{FF2B5EF4-FFF2-40B4-BE49-F238E27FC236}">
                <a16:creationId xmlns:a16="http://schemas.microsoft.com/office/drawing/2014/main" xmlns="" id="{FB80F1D4-3076-C448-8F96-A72394FBA182}"/>
              </a:ext>
            </a:extLst>
          </p:cNvPr>
          <p:cNvCxnSpPr/>
          <p:nvPr userDrawn="1"/>
        </p:nvCxnSpPr>
        <p:spPr>
          <a:xfrm>
            <a:off x="8380302" y="4448461"/>
            <a:ext cx="479858" cy="0"/>
          </a:xfrm>
          <a:prstGeom prst="line">
            <a:avLst/>
          </a:prstGeom>
          <a:ln w="635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420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Illustrasjonsslide 1">
    <p:bg>
      <p:bgPr>
        <a:solidFill>
          <a:schemeClr val="accent3"/>
        </a:solidFill>
        <a:effectLst/>
      </p:bgPr>
    </p:bg>
    <p:spTree>
      <p:nvGrpSpPr>
        <p:cNvPr id="1" name=""/>
        <p:cNvGrpSpPr/>
        <p:nvPr/>
      </p:nvGrpSpPr>
      <p:grpSpPr>
        <a:xfrm>
          <a:off x="0" y="0"/>
          <a:ext cx="0" cy="0"/>
          <a:chOff x="0" y="0"/>
          <a:chExt cx="0" cy="0"/>
        </a:xfrm>
      </p:grpSpPr>
      <p:sp>
        <p:nvSpPr>
          <p:cNvPr id="2" name="TextBox 19">
            <a:extLst>
              <a:ext uri="{FF2B5EF4-FFF2-40B4-BE49-F238E27FC236}">
                <a16:creationId xmlns:a16="http://schemas.microsoft.com/office/drawing/2014/main" xmlns="" id="{D91B4F65-1200-2840-BB3C-D370E459FD20}"/>
              </a:ext>
            </a:extLst>
          </p:cNvPr>
          <p:cNvSpPr txBox="1">
            <a:spLocks noChangeArrowheads="1"/>
          </p:cNvSpPr>
          <p:nvPr/>
        </p:nvSpPr>
        <p:spPr bwMode="auto">
          <a:xfrm>
            <a:off x="427345" y="6424698"/>
            <a:ext cx="3719348" cy="111569"/>
          </a:xfrm>
          <a:prstGeom prst="rect">
            <a:avLst/>
          </a:prstGeom>
          <a:noFill/>
          <a:ln>
            <a:noFill/>
          </a:ln>
          <a:extLst>
            <a:ext uri="{909E8E84-426E-40dd-AFC4-6F175D3DCCD1}"/>
            <a:ext uri="{91240B29-F687-4f45-9708-019B960494DF}"/>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eaLnBrk="1" hangingPunct="1">
              <a:defRPr/>
            </a:pPr>
            <a:r>
              <a:rPr lang="nb-NO" sz="725" dirty="0">
                <a:solidFill>
                  <a:schemeClr val="bg1"/>
                </a:solidFill>
                <a:latin typeface="Arial" charset="0"/>
                <a:cs typeface="Arial" charset="0"/>
              </a:rPr>
              <a:t>Advokatfirmaet Haavind AS</a:t>
            </a:r>
          </a:p>
        </p:txBody>
      </p:sp>
      <p:pic>
        <p:nvPicPr>
          <p:cNvPr id="3" name="Bilde 2">
            <a:extLst>
              <a:ext uri="{FF2B5EF4-FFF2-40B4-BE49-F238E27FC236}">
                <a16:creationId xmlns:a16="http://schemas.microsoft.com/office/drawing/2014/main" xmlns="" id="{90D4B544-DE63-A446-B2AA-3989B0DCB8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51614" y="5873350"/>
            <a:ext cx="1240387" cy="9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2129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xmlns="" id="{0AE4D7A9-3297-E141-A6C7-EE47E64C6825}"/>
              </a:ext>
            </a:extLst>
          </p:cNvPr>
          <p:cNvSpPr>
            <a:spLocks noGrp="1"/>
          </p:cNvSpPr>
          <p:nvPr>
            <p:ph type="title"/>
          </p:nvPr>
        </p:nvSpPr>
        <p:spPr>
          <a:xfrm>
            <a:off x="393700" y="365125"/>
            <a:ext cx="7975600" cy="1325563"/>
          </a:xfrm>
          <a:prstGeom prst="rect">
            <a:avLst/>
          </a:prstGeom>
        </p:spPr>
        <p:txBody>
          <a:bodyPr vert="horz" lIns="91440" tIns="45720" rIns="91440" bIns="45720" rtlCol="0" anchor="ctr">
            <a:normAutofit/>
          </a:bodyPr>
          <a:lstStyle/>
          <a:p>
            <a:r>
              <a:rPr lang="fi-FI" dirty="0"/>
              <a:t>MUOKKAA OTS. PERUSTYYL. NAPSAUTT.</a:t>
            </a:r>
          </a:p>
        </p:txBody>
      </p:sp>
      <p:sp>
        <p:nvSpPr>
          <p:cNvPr id="3" name="Tekstin paikkamerkki 2">
            <a:extLst>
              <a:ext uri="{FF2B5EF4-FFF2-40B4-BE49-F238E27FC236}">
                <a16:creationId xmlns:a16="http://schemas.microsoft.com/office/drawing/2014/main" xmlns="" id="{9864070D-7C9E-954D-8D2E-EEBD39688122}"/>
              </a:ext>
            </a:extLst>
          </p:cNvPr>
          <p:cNvSpPr>
            <a:spLocks noGrp="1"/>
          </p:cNvSpPr>
          <p:nvPr>
            <p:ph type="body" idx="1"/>
          </p:nvPr>
        </p:nvSpPr>
        <p:spPr>
          <a:xfrm>
            <a:off x="393700" y="1889125"/>
            <a:ext cx="11417300" cy="4079875"/>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pic>
        <p:nvPicPr>
          <p:cNvPr id="5" name="Kuva 4">
            <a:extLst>
              <a:ext uri="{FF2B5EF4-FFF2-40B4-BE49-F238E27FC236}">
                <a16:creationId xmlns:a16="http://schemas.microsoft.com/office/drawing/2014/main" xmlns="" id="{F2D20DDF-21C9-EE4A-84DE-9339896A93F1}"/>
              </a:ext>
            </a:extLst>
          </p:cNvPr>
          <p:cNvPicPr>
            <a:picLocks noChangeAspect="1"/>
          </p:cNvPicPr>
          <p:nvPr userDrawn="1"/>
        </p:nvPicPr>
        <p:blipFill>
          <a:blip r:embed="rId10"/>
          <a:stretch>
            <a:fillRect/>
          </a:stretch>
        </p:blipFill>
        <p:spPr>
          <a:xfrm>
            <a:off x="9653908" y="199920"/>
            <a:ext cx="1818759" cy="1584081"/>
          </a:xfrm>
          <a:prstGeom prst="rect">
            <a:avLst/>
          </a:prstGeom>
        </p:spPr>
      </p:pic>
    </p:spTree>
    <p:extLst>
      <p:ext uri="{BB962C8B-B14F-4D97-AF65-F5344CB8AC3E}">
        <p14:creationId xmlns:p14="http://schemas.microsoft.com/office/powerpoint/2010/main" val="62808669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p:txStyles>
    <p:titleStyle>
      <a:lvl1pPr algn="l" defTabSz="914400" rtl="0" eaLnBrk="1" latinLnBrk="0" hangingPunct="1">
        <a:lnSpc>
          <a:spcPct val="90000"/>
        </a:lnSpc>
        <a:spcBef>
          <a:spcPct val="0"/>
        </a:spcBef>
        <a:buNone/>
        <a:defRPr sz="4400" b="1" i="0" kern="1200" cap="all" baseline="0">
          <a:solidFill>
            <a:srgbClr val="302F3C"/>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6.png"/><Relationship Id="rId1" Type="http://schemas.openxmlformats.org/officeDocument/2006/relationships/slideLayout" Target="../slideLayouts/slideLayout5.xml"/><Relationship Id="rId2"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8.xml"/><Relationship Id="rId2"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emf"/><Relationship Id="rId3" Type="http://schemas.openxmlformats.org/officeDocument/2006/relationships/image" Target="../media/image8.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6.jp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9.jp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orakulmio 10">
            <a:extLst>
              <a:ext uri="{FF2B5EF4-FFF2-40B4-BE49-F238E27FC236}">
                <a16:creationId xmlns:a16="http://schemas.microsoft.com/office/drawing/2014/main" xmlns="" id="{25E1CDCD-B030-3743-BF0D-FD4AFE6C2CED}"/>
              </a:ext>
            </a:extLst>
          </p:cNvPr>
          <p:cNvSpPr/>
          <p:nvPr/>
        </p:nvSpPr>
        <p:spPr>
          <a:xfrm>
            <a:off x="5488990" y="2307479"/>
            <a:ext cx="6710403" cy="4556658"/>
          </a:xfrm>
          <a:custGeom>
            <a:avLst/>
            <a:gdLst>
              <a:gd name="connsiteX0" fmla="*/ 0 w 6235104"/>
              <a:gd name="connsiteY0" fmla="*/ 0 h 3755791"/>
              <a:gd name="connsiteX1" fmla="*/ 6235104 w 6235104"/>
              <a:gd name="connsiteY1" fmla="*/ 0 h 3755791"/>
              <a:gd name="connsiteX2" fmla="*/ 6235104 w 6235104"/>
              <a:gd name="connsiteY2" fmla="*/ 3755791 h 3755791"/>
              <a:gd name="connsiteX3" fmla="*/ 0 w 6235104"/>
              <a:gd name="connsiteY3" fmla="*/ 3755791 h 3755791"/>
              <a:gd name="connsiteX4" fmla="*/ 0 w 6235104"/>
              <a:gd name="connsiteY4" fmla="*/ 0 h 3755791"/>
              <a:gd name="connsiteX0" fmla="*/ 1871759 w 6235104"/>
              <a:gd name="connsiteY0" fmla="*/ 0 h 3761928"/>
              <a:gd name="connsiteX1" fmla="*/ 6235104 w 6235104"/>
              <a:gd name="connsiteY1" fmla="*/ 6137 h 3761928"/>
              <a:gd name="connsiteX2" fmla="*/ 6235104 w 6235104"/>
              <a:gd name="connsiteY2" fmla="*/ 3761928 h 3761928"/>
              <a:gd name="connsiteX3" fmla="*/ 0 w 6235104"/>
              <a:gd name="connsiteY3" fmla="*/ 3761928 h 3761928"/>
              <a:gd name="connsiteX4" fmla="*/ 1871759 w 6235104"/>
              <a:gd name="connsiteY4" fmla="*/ 0 h 3761928"/>
              <a:gd name="connsiteX0" fmla="*/ 1871759 w 6235104"/>
              <a:gd name="connsiteY0" fmla="*/ 596 h 3762524"/>
              <a:gd name="connsiteX1" fmla="*/ 6235104 w 6235104"/>
              <a:gd name="connsiteY1" fmla="*/ 0 h 3762524"/>
              <a:gd name="connsiteX2" fmla="*/ 6235104 w 6235104"/>
              <a:gd name="connsiteY2" fmla="*/ 3762524 h 3762524"/>
              <a:gd name="connsiteX3" fmla="*/ 0 w 6235104"/>
              <a:gd name="connsiteY3" fmla="*/ 3762524 h 3762524"/>
              <a:gd name="connsiteX4" fmla="*/ 1871759 w 6235104"/>
              <a:gd name="connsiteY4" fmla="*/ 596 h 3762524"/>
              <a:gd name="connsiteX0" fmla="*/ 1871759 w 6235104"/>
              <a:gd name="connsiteY0" fmla="*/ 596 h 3762524"/>
              <a:gd name="connsiteX1" fmla="*/ 6235104 w 6235104"/>
              <a:gd name="connsiteY1" fmla="*/ 0 h 3762524"/>
              <a:gd name="connsiteX2" fmla="*/ 5575294 w 6235104"/>
              <a:gd name="connsiteY2" fmla="*/ 3762524 h 3762524"/>
              <a:gd name="connsiteX3" fmla="*/ 0 w 6235104"/>
              <a:gd name="connsiteY3" fmla="*/ 3762524 h 3762524"/>
              <a:gd name="connsiteX4" fmla="*/ 1871759 w 6235104"/>
              <a:gd name="connsiteY4" fmla="*/ 596 h 3762524"/>
              <a:gd name="connsiteX0" fmla="*/ 1871759 w 5575294"/>
              <a:gd name="connsiteY0" fmla="*/ 3962 h 3765890"/>
              <a:gd name="connsiteX1" fmla="*/ 5541630 w 5575294"/>
              <a:gd name="connsiteY1" fmla="*/ 0 h 3765890"/>
              <a:gd name="connsiteX2" fmla="*/ 5575294 w 5575294"/>
              <a:gd name="connsiteY2" fmla="*/ 3765890 h 3765890"/>
              <a:gd name="connsiteX3" fmla="*/ 0 w 5575294"/>
              <a:gd name="connsiteY3" fmla="*/ 3765890 h 3765890"/>
              <a:gd name="connsiteX4" fmla="*/ 1871759 w 5575294"/>
              <a:gd name="connsiteY4" fmla="*/ 3962 h 3765890"/>
              <a:gd name="connsiteX0" fmla="*/ 1871759 w 5541630"/>
              <a:gd name="connsiteY0" fmla="*/ 3962 h 3775989"/>
              <a:gd name="connsiteX1" fmla="*/ 5541630 w 5541630"/>
              <a:gd name="connsiteY1" fmla="*/ 0 h 3775989"/>
              <a:gd name="connsiteX2" fmla="*/ 5410341 w 5541630"/>
              <a:gd name="connsiteY2" fmla="*/ 3775989 h 3775989"/>
              <a:gd name="connsiteX3" fmla="*/ 0 w 5541630"/>
              <a:gd name="connsiteY3" fmla="*/ 3765890 h 3775989"/>
              <a:gd name="connsiteX4" fmla="*/ 1871759 w 5541630"/>
              <a:gd name="connsiteY4" fmla="*/ 3962 h 3775989"/>
              <a:gd name="connsiteX0" fmla="*/ 1871759 w 5544996"/>
              <a:gd name="connsiteY0" fmla="*/ 3962 h 3765890"/>
              <a:gd name="connsiteX1" fmla="*/ 5541630 w 5544996"/>
              <a:gd name="connsiteY1" fmla="*/ 0 h 3765890"/>
              <a:gd name="connsiteX2" fmla="*/ 5544996 w 5544996"/>
              <a:gd name="connsiteY2" fmla="*/ 3765890 h 3765890"/>
              <a:gd name="connsiteX3" fmla="*/ 0 w 5544996"/>
              <a:gd name="connsiteY3" fmla="*/ 3765890 h 3765890"/>
              <a:gd name="connsiteX4" fmla="*/ 1871759 w 5544996"/>
              <a:gd name="connsiteY4" fmla="*/ 3962 h 3765890"/>
              <a:gd name="connsiteX0" fmla="*/ 1871759 w 5551729"/>
              <a:gd name="connsiteY0" fmla="*/ 3962 h 3769256"/>
              <a:gd name="connsiteX1" fmla="*/ 5541630 w 5551729"/>
              <a:gd name="connsiteY1" fmla="*/ 0 h 3769256"/>
              <a:gd name="connsiteX2" fmla="*/ 5551729 w 5551729"/>
              <a:gd name="connsiteY2" fmla="*/ 3769256 h 3769256"/>
              <a:gd name="connsiteX3" fmla="*/ 0 w 5551729"/>
              <a:gd name="connsiteY3" fmla="*/ 3765890 h 3769256"/>
              <a:gd name="connsiteX4" fmla="*/ 1871759 w 5551729"/>
              <a:gd name="connsiteY4" fmla="*/ 3962 h 3769256"/>
              <a:gd name="connsiteX0" fmla="*/ 1871759 w 5555781"/>
              <a:gd name="connsiteY0" fmla="*/ 7325 h 3772619"/>
              <a:gd name="connsiteX1" fmla="*/ 5555084 w 5555781"/>
              <a:gd name="connsiteY1" fmla="*/ 0 h 3772619"/>
              <a:gd name="connsiteX2" fmla="*/ 5551729 w 5555781"/>
              <a:gd name="connsiteY2" fmla="*/ 3772619 h 3772619"/>
              <a:gd name="connsiteX3" fmla="*/ 0 w 5555781"/>
              <a:gd name="connsiteY3" fmla="*/ 3769253 h 3772619"/>
              <a:gd name="connsiteX4" fmla="*/ 1871759 w 5555781"/>
              <a:gd name="connsiteY4" fmla="*/ 7325 h 377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5781" h="3772619">
                <a:moveTo>
                  <a:pt x="1871759" y="7325"/>
                </a:moveTo>
                <a:lnTo>
                  <a:pt x="5555084" y="0"/>
                </a:lnTo>
                <a:cubicBezTo>
                  <a:pt x="5558450" y="1256419"/>
                  <a:pt x="5548363" y="2516200"/>
                  <a:pt x="5551729" y="3772619"/>
                </a:cubicBezTo>
                <a:lnTo>
                  <a:pt x="0" y="3769253"/>
                </a:lnTo>
                <a:lnTo>
                  <a:pt x="1871759" y="7325"/>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 name="Otsikko 1">
            <a:extLst>
              <a:ext uri="{FF2B5EF4-FFF2-40B4-BE49-F238E27FC236}">
                <a16:creationId xmlns:a16="http://schemas.microsoft.com/office/drawing/2014/main" xmlns="" id="{FA988165-6B25-B74B-8AB1-266B02687A0E}"/>
              </a:ext>
            </a:extLst>
          </p:cNvPr>
          <p:cNvSpPr>
            <a:spLocks noGrp="1"/>
          </p:cNvSpPr>
          <p:nvPr>
            <p:ph type="title"/>
          </p:nvPr>
        </p:nvSpPr>
        <p:spPr>
          <a:xfrm>
            <a:off x="681325" y="2681742"/>
            <a:ext cx="10829350" cy="1757363"/>
          </a:xfrm>
        </p:spPr>
        <p:txBody>
          <a:bodyPr/>
          <a:lstStyle/>
          <a:p>
            <a:r>
              <a:rPr lang="fi-FI" sz="3600" b="0" dirty="0"/>
              <a:t>The impact of new FDI 		     screening rules in the 		    Nordics and baltics</a:t>
            </a:r>
            <a:br>
              <a:rPr lang="fi-FI" sz="3600" b="0" dirty="0"/>
            </a:br>
            <a:r>
              <a:rPr lang="fi-FI" sz="3600" b="0" dirty="0"/>
              <a:t/>
            </a:r>
            <a:br>
              <a:rPr lang="fi-FI" sz="3600" b="0" dirty="0"/>
            </a:br>
            <a:r>
              <a:rPr lang="fi-FI" sz="3600" b="0" dirty="0"/>
              <a:t/>
            </a:r>
            <a:br>
              <a:rPr lang="fi-FI" sz="3600" b="0" dirty="0"/>
            </a:br>
            <a:r>
              <a:rPr lang="fi-FI" sz="3600" b="0" dirty="0"/>
              <a:t>24 August 2021</a:t>
            </a:r>
            <a:br>
              <a:rPr lang="fi-FI" sz="3600" b="0" dirty="0"/>
            </a:br>
            <a:r>
              <a:rPr lang="en-US" sz="3600" dirty="0"/>
              <a:t/>
            </a:r>
            <a:br>
              <a:rPr lang="en-US" sz="3600" dirty="0"/>
            </a:br>
            <a:r>
              <a:rPr lang="en-US" sz="3600" dirty="0"/>
              <a:t> </a:t>
            </a:r>
            <a:endParaRPr lang="fi-FI"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4638" y="549212"/>
            <a:ext cx="955142" cy="1030266"/>
          </a:xfrm>
          <a:prstGeom prst="rect">
            <a:avLst/>
          </a:prstGeom>
        </p:spPr>
      </p:pic>
    </p:spTree>
    <p:extLst>
      <p:ext uri="{BB962C8B-B14F-4D97-AF65-F5344CB8AC3E}">
        <p14:creationId xmlns:p14="http://schemas.microsoft.com/office/powerpoint/2010/main" val="4088739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xmlns="" id="{A160B588-733C-4E11-ACA6-CEE202C5E59E}"/>
              </a:ext>
            </a:extLst>
          </p:cNvPr>
          <p:cNvSpPr>
            <a:spLocks noGrp="1"/>
          </p:cNvSpPr>
          <p:nvPr>
            <p:ph type="title"/>
          </p:nvPr>
        </p:nvSpPr>
        <p:spPr>
          <a:xfrm>
            <a:off x="628010" y="816746"/>
            <a:ext cx="10829350" cy="1047565"/>
          </a:xfrm>
        </p:spPr>
        <p:txBody>
          <a:bodyPr/>
          <a:lstStyle/>
          <a:p>
            <a:r>
              <a:rPr lang="en-US" dirty="0"/>
              <a:t>Latvia</a:t>
            </a:r>
          </a:p>
        </p:txBody>
      </p:sp>
      <p:sp>
        <p:nvSpPr>
          <p:cNvPr id="3" name="Sisu kohatäide 2">
            <a:extLst>
              <a:ext uri="{FF2B5EF4-FFF2-40B4-BE49-F238E27FC236}">
                <a16:creationId xmlns:a16="http://schemas.microsoft.com/office/drawing/2014/main" xmlns="" id="{4244F23A-A84A-4469-857A-56E33CDAA755}"/>
              </a:ext>
            </a:extLst>
          </p:cNvPr>
          <p:cNvSpPr>
            <a:spLocks noGrp="1"/>
          </p:cNvSpPr>
          <p:nvPr>
            <p:ph sz="half" idx="1"/>
          </p:nvPr>
        </p:nvSpPr>
        <p:spPr>
          <a:xfrm>
            <a:off x="628010" y="1864311"/>
            <a:ext cx="11090514" cy="3066532"/>
          </a:xfrm>
        </p:spPr>
        <p:txBody>
          <a:bodyPr/>
          <a:lstStyle/>
          <a:p>
            <a:r>
              <a:rPr lang="en-US" sz="1400" dirty="0"/>
              <a:t>The mechanism applies to commercial companies registered in Latvia which </a:t>
            </a:r>
          </a:p>
          <a:p>
            <a:r>
              <a:rPr lang="en-US" sz="1400" dirty="0"/>
              <a:t>(i) are of significance to national security (electronic communications operators with a significant market power, audible broadcasting mass media whose coverage extends at least 60% of Latvian territory or audio-visual electronic mass media whose coverage extends to at least 95% of Latvian territory, transmission, distribution, storage of natural gas, electricity or thermal energy producers with an actual capacity exceeding 50 MW or transmission and distribution operators, </a:t>
            </a:r>
          </a:p>
          <a:p>
            <a:r>
              <a:rPr lang="en-US" sz="1400" dirty="0"/>
              <a:t>(ii) operate a national critical infrastructure; or </a:t>
            </a:r>
          </a:p>
          <a:p>
            <a:r>
              <a:rPr lang="en-US" sz="1400" dirty="0"/>
              <a:t>(iii) operate a European critical infrastructure. </a:t>
            </a:r>
          </a:p>
          <a:p>
            <a:r>
              <a:rPr lang="en-US" sz="1400" dirty="0"/>
              <a:t>The Ministry of Economic Affairs maintains the list of commercial companies that qualify as “significant to national security”. Prior approval is required for transfer of (i) ownership or control in a company of significance to national security or its holding company or beneficial owner and (ii) ownership of national or European critical infrastructure.</a:t>
            </a:r>
          </a:p>
        </p:txBody>
      </p:sp>
      <p:pic>
        <p:nvPicPr>
          <p:cNvPr id="1026" name="Picture 2">
            <a:extLst>
              <a:ext uri="{FF2B5EF4-FFF2-40B4-BE49-F238E27FC236}">
                <a16:creationId xmlns:a16="http://schemas.microsoft.com/office/drawing/2014/main" xmlns="" id="{0FEBADF6-8FE9-4A61-8810-AE64547357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2685" y="816746"/>
            <a:ext cx="1133475" cy="57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18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xmlns="" id="{A160B588-733C-4E11-ACA6-CEE202C5E59E}"/>
              </a:ext>
            </a:extLst>
          </p:cNvPr>
          <p:cNvSpPr>
            <a:spLocks noGrp="1"/>
          </p:cNvSpPr>
          <p:nvPr>
            <p:ph type="title"/>
          </p:nvPr>
        </p:nvSpPr>
        <p:spPr>
          <a:xfrm>
            <a:off x="628010" y="266331"/>
            <a:ext cx="10829350" cy="1207362"/>
          </a:xfrm>
        </p:spPr>
        <p:txBody>
          <a:bodyPr/>
          <a:lstStyle/>
          <a:p>
            <a:r>
              <a:rPr lang="en-US" dirty="0"/>
              <a:t>Lithuania</a:t>
            </a:r>
          </a:p>
        </p:txBody>
      </p:sp>
      <p:sp>
        <p:nvSpPr>
          <p:cNvPr id="3" name="Sisu kohatäide 2">
            <a:extLst>
              <a:ext uri="{FF2B5EF4-FFF2-40B4-BE49-F238E27FC236}">
                <a16:creationId xmlns:a16="http://schemas.microsoft.com/office/drawing/2014/main" xmlns="" id="{4244F23A-A84A-4469-857A-56E33CDAA755}"/>
              </a:ext>
            </a:extLst>
          </p:cNvPr>
          <p:cNvSpPr>
            <a:spLocks noGrp="1"/>
          </p:cNvSpPr>
          <p:nvPr>
            <p:ph sz="half" idx="1"/>
          </p:nvPr>
        </p:nvSpPr>
        <p:spPr>
          <a:xfrm>
            <a:off x="628010" y="1473694"/>
            <a:ext cx="11214802" cy="4500978"/>
          </a:xfrm>
        </p:spPr>
        <p:txBody>
          <a:bodyPr/>
          <a:lstStyle/>
          <a:p>
            <a:r>
              <a:rPr lang="en-US" sz="1400" dirty="0"/>
              <a:t>The mechanism applies to all investors except for certain state owned or controlled entities and companies (whether by Lithuania, EU, EFTA, OECD or NATO states). </a:t>
            </a:r>
          </a:p>
          <a:p>
            <a:r>
              <a:rPr lang="en-US" sz="1400" dirty="0"/>
              <a:t>The scope and mandatory or discretionary nature of the screening mechanism differs according to the target asset and the type of transaction. </a:t>
            </a:r>
          </a:p>
          <a:p>
            <a:r>
              <a:rPr lang="en-US" sz="1400" dirty="0"/>
              <a:t>(i) economic sectors important to national security; (ii) protection zones of enterprises and facilities important to national security; (iii) enterprises important to national security, divided into Category I, II and III in decreasing order of importance; and (iv) facilities important to national security. </a:t>
            </a:r>
          </a:p>
          <a:p>
            <a:r>
              <a:rPr lang="en-US" sz="1400" dirty="0"/>
              <a:t>The screening mechanism is triggered by (i) transfer, pledging, or mortgage of facilities or property of importance to ensuring national security; (ii) acquisition independently or jointly through the acquisition of shares or agreements on the transfer of voting rights of at least 25% of the votes of a Category I or Category II enterprise; or at least one third of the votes of a Category III enterprise; or (iii) transfer, pledging or mortgage of property indicated in the security plan of an enterprise of importance to ensuring national security.</a:t>
            </a:r>
          </a:p>
        </p:txBody>
      </p:sp>
      <p:pic>
        <p:nvPicPr>
          <p:cNvPr id="2050" name="Picture 2">
            <a:extLst>
              <a:ext uri="{FF2B5EF4-FFF2-40B4-BE49-F238E27FC236}">
                <a16:creationId xmlns:a16="http://schemas.microsoft.com/office/drawing/2014/main" xmlns="" id="{9AE626C8-83E1-4E1F-8255-89F3A3683A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8226" y="531874"/>
            <a:ext cx="1133475" cy="67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517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xmlns="" id="{526382DA-F77C-6C44-9FC4-3801A2DDD378}"/>
              </a:ext>
            </a:extLst>
          </p:cNvPr>
          <p:cNvSpPr>
            <a:spLocks noGrp="1"/>
          </p:cNvSpPr>
          <p:nvPr>
            <p:ph type="title"/>
          </p:nvPr>
        </p:nvSpPr>
        <p:spPr>
          <a:xfrm>
            <a:off x="460745" y="780745"/>
            <a:ext cx="10829350" cy="1018353"/>
          </a:xfrm>
        </p:spPr>
        <p:txBody>
          <a:bodyPr/>
          <a:lstStyle/>
          <a:p>
            <a:r>
              <a:rPr lang="en-US" sz="2400" dirty="0"/>
              <a:t>Final comments</a:t>
            </a:r>
          </a:p>
        </p:txBody>
      </p:sp>
      <p:sp>
        <p:nvSpPr>
          <p:cNvPr id="3" name="Sisällön paikkamerkki 2">
            <a:extLst>
              <a:ext uri="{FF2B5EF4-FFF2-40B4-BE49-F238E27FC236}">
                <a16:creationId xmlns:a16="http://schemas.microsoft.com/office/drawing/2014/main" xmlns="" id="{8B37AC10-7986-644E-8B44-7169D5E6228A}"/>
              </a:ext>
            </a:extLst>
          </p:cNvPr>
          <p:cNvSpPr>
            <a:spLocks noGrp="1"/>
          </p:cNvSpPr>
          <p:nvPr>
            <p:ph sz="half" idx="1"/>
          </p:nvPr>
        </p:nvSpPr>
        <p:spPr>
          <a:xfrm>
            <a:off x="634363" y="1799099"/>
            <a:ext cx="10829350" cy="4428448"/>
          </a:xfrm>
        </p:spPr>
        <p:txBody>
          <a:bodyPr vert="horz" lIns="91440" tIns="45720" rIns="91440" bIns="45720" rtlCol="0" anchor="t">
            <a:noAutofit/>
          </a:bodyPr>
          <a:lstStyle/>
          <a:p>
            <a:pPr marL="231775" lvl="1" indent="-231775">
              <a:tabLst>
                <a:tab pos="568325" algn="l"/>
                <a:tab pos="966788" algn="l"/>
              </a:tabLst>
            </a:pPr>
            <a:r>
              <a:rPr lang="en-US" dirty="0">
                <a:solidFill>
                  <a:srgbClr val="302F3C"/>
                </a:solidFill>
                <a:latin typeface="Arial"/>
                <a:cs typeface="Arial"/>
              </a:rPr>
              <a:t>Clearly the Baltics are more focused to national security and public order, rather than new industrial policy and strategic resilience.</a:t>
            </a:r>
          </a:p>
          <a:p>
            <a:pPr marL="231775" lvl="1" indent="-231775">
              <a:tabLst>
                <a:tab pos="568325" algn="l"/>
                <a:tab pos="966788" algn="l"/>
              </a:tabLst>
            </a:pPr>
            <a:endParaRPr lang="en-US" u="sng" dirty="0">
              <a:solidFill>
                <a:srgbClr val="302F3C"/>
              </a:solidFill>
            </a:endParaRPr>
          </a:p>
          <a:p>
            <a:pPr marL="234950" lvl="2" indent="-234950"/>
            <a:r>
              <a:rPr lang="en-US" sz="1600" dirty="0">
                <a:solidFill>
                  <a:srgbClr val="302F3C"/>
                </a:solidFill>
              </a:rPr>
              <a:t>Is this the end of the pendulum shift in new era of “strategic resilience”? Certainly not. Initiatives like White Paper on Foreign Subsidies, Supply Chain Sustainability will change how international business with and within EU work.</a:t>
            </a:r>
          </a:p>
        </p:txBody>
      </p:sp>
    </p:spTree>
    <p:extLst>
      <p:ext uri="{BB962C8B-B14F-4D97-AF65-F5344CB8AC3E}">
        <p14:creationId xmlns:p14="http://schemas.microsoft.com/office/powerpoint/2010/main" val="1139010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computer, electronics&#10;&#10;Description automatically generated">
            <a:extLst>
              <a:ext uri="{FF2B5EF4-FFF2-40B4-BE49-F238E27FC236}">
                <a16:creationId xmlns:a16="http://schemas.microsoft.com/office/drawing/2014/main" xmlns="" id="{44BAE05B-5ECF-409E-A3A0-7876CE1D164D}"/>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7718" b="7718"/>
          <a:stretch>
            <a:fillRect/>
          </a:stretch>
        </p:blipFill>
        <p:spPr/>
      </p:pic>
      <p:sp>
        <p:nvSpPr>
          <p:cNvPr id="11" name="Plassholder for tekst 10">
            <a:extLst>
              <a:ext uri="{FF2B5EF4-FFF2-40B4-BE49-F238E27FC236}">
                <a16:creationId xmlns:a16="http://schemas.microsoft.com/office/drawing/2014/main" xmlns="" id="{82BC02D9-4FED-8647-A518-788D61968AFA}"/>
              </a:ext>
            </a:extLst>
          </p:cNvPr>
          <p:cNvSpPr>
            <a:spLocks noGrp="1"/>
          </p:cNvSpPr>
          <p:nvPr>
            <p:ph type="body" sz="quarter" idx="15"/>
          </p:nvPr>
        </p:nvSpPr>
        <p:spPr>
          <a:xfrm>
            <a:off x="240" y="1549113"/>
            <a:ext cx="5191005" cy="938344"/>
          </a:xfrm>
        </p:spPr>
        <p:txBody>
          <a:bodyPr/>
          <a:lstStyle/>
          <a:p>
            <a:r>
              <a:rPr lang="nb-NO" dirty="0">
                <a:latin typeface="Arial" charset="0"/>
                <a:ea typeface="Arial" charset="0"/>
                <a:cs typeface="Arial" charset="0"/>
              </a:rPr>
              <a:t>FDI screening in Norway</a:t>
            </a:r>
          </a:p>
        </p:txBody>
      </p:sp>
      <p:sp>
        <p:nvSpPr>
          <p:cNvPr id="12" name="Plassholder for tekst 11">
            <a:extLst>
              <a:ext uri="{FF2B5EF4-FFF2-40B4-BE49-F238E27FC236}">
                <a16:creationId xmlns:a16="http://schemas.microsoft.com/office/drawing/2014/main" xmlns="" id="{32136B36-C399-0842-BEBD-630FDD604896}"/>
              </a:ext>
            </a:extLst>
          </p:cNvPr>
          <p:cNvSpPr>
            <a:spLocks noGrp="1"/>
          </p:cNvSpPr>
          <p:nvPr>
            <p:ph type="body" sz="quarter" idx="16"/>
          </p:nvPr>
        </p:nvSpPr>
        <p:spPr>
          <a:xfrm>
            <a:off x="240" y="2477220"/>
            <a:ext cx="5191005" cy="574619"/>
          </a:xfrm>
        </p:spPr>
        <p:txBody>
          <a:bodyPr/>
          <a:lstStyle/>
          <a:p>
            <a:r>
              <a:rPr lang="nb-NO" b="1" dirty="0"/>
              <a:t>Simen Klevstrand, Partner, Haavind</a:t>
            </a:r>
          </a:p>
          <a:p>
            <a:r>
              <a:rPr lang="nb-NO" b="1" dirty="0"/>
              <a:t>Legal 500 </a:t>
            </a:r>
            <a:r>
              <a:rPr lang="nb-NO" b="1" dirty="0" smtClean="0"/>
              <a:t>Webinar, </a:t>
            </a:r>
            <a:r>
              <a:rPr lang="nb-NO" b="1" dirty="0"/>
              <a:t>24 August 2021</a:t>
            </a:r>
          </a:p>
        </p:txBody>
      </p:sp>
      <p:grpSp>
        <p:nvGrpSpPr>
          <p:cNvPr id="21" name="Gruppe 20">
            <a:extLst>
              <a:ext uri="{FF2B5EF4-FFF2-40B4-BE49-F238E27FC236}">
                <a16:creationId xmlns:a16="http://schemas.microsoft.com/office/drawing/2014/main" xmlns="" id="{0501AE8B-DF89-1748-90E0-15DAB58D99DC}"/>
              </a:ext>
            </a:extLst>
          </p:cNvPr>
          <p:cNvGrpSpPr/>
          <p:nvPr/>
        </p:nvGrpSpPr>
        <p:grpSpPr>
          <a:xfrm>
            <a:off x="10289764" y="5367144"/>
            <a:ext cx="1726841" cy="1274791"/>
            <a:chOff x="11261395" y="5918767"/>
            <a:chExt cx="1904322" cy="1405811"/>
          </a:xfrm>
        </p:grpSpPr>
        <p:pic>
          <p:nvPicPr>
            <p:cNvPr id="18" name="Bilde 17">
              <a:extLst>
                <a:ext uri="{FF2B5EF4-FFF2-40B4-BE49-F238E27FC236}">
                  <a16:creationId xmlns:a16="http://schemas.microsoft.com/office/drawing/2014/main" xmlns="" id="{3C743DE6-8CCD-CD4D-A8EF-1B1E23E5CD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1395" y="6473444"/>
              <a:ext cx="1904322" cy="851134"/>
            </a:xfrm>
            <a:prstGeom prst="rect">
              <a:avLst/>
            </a:prstGeom>
          </p:spPr>
        </p:pic>
        <p:pic>
          <p:nvPicPr>
            <p:cNvPr id="20" name="Bilde 19" descr="Et bilde som inneholder tegning&#10;&#10;Automatisk generert beskrivelse">
              <a:extLst>
                <a:ext uri="{FF2B5EF4-FFF2-40B4-BE49-F238E27FC236}">
                  <a16:creationId xmlns:a16="http://schemas.microsoft.com/office/drawing/2014/main" xmlns="" id="{32123F28-83A6-FA47-BB78-6416D1CEE0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36132" y="5918767"/>
              <a:ext cx="954848" cy="953946"/>
            </a:xfrm>
            <a:prstGeom prst="rect">
              <a:avLst/>
            </a:prstGeom>
          </p:spPr>
        </p:pic>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85166" cy="6861848"/>
          </a:xfrm>
          <a:prstGeom prst="rect">
            <a:avLst/>
          </a:prstGeom>
        </p:spPr>
      </p:pic>
    </p:spTree>
    <p:extLst>
      <p:ext uri="{BB962C8B-B14F-4D97-AF65-F5344CB8AC3E}">
        <p14:creationId xmlns:p14="http://schemas.microsoft.com/office/powerpoint/2010/main" val="1111256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e 10">
            <a:extLst>
              <a:ext uri="{FF2B5EF4-FFF2-40B4-BE49-F238E27FC236}">
                <a16:creationId xmlns:a16="http://schemas.microsoft.com/office/drawing/2014/main" xmlns="" id="{8B70AF36-0CE3-4A45-98C0-3C6D7DCF9BD7}"/>
              </a:ext>
            </a:extLst>
          </p:cNvPr>
          <p:cNvGrpSpPr/>
          <p:nvPr/>
        </p:nvGrpSpPr>
        <p:grpSpPr>
          <a:xfrm>
            <a:off x="7088326" y="654061"/>
            <a:ext cx="4587722" cy="5037837"/>
            <a:chOff x="1159537" y="476249"/>
            <a:chExt cx="5059238" cy="5555615"/>
          </a:xfrm>
        </p:grpSpPr>
        <p:pic>
          <p:nvPicPr>
            <p:cNvPr id="12" name="Bilde 11" descr="Et bilde som inneholder firkant&#10;&#10;Automatisk generert beskrivelse">
              <a:extLst>
                <a:ext uri="{FF2B5EF4-FFF2-40B4-BE49-F238E27FC236}">
                  <a16:creationId xmlns:a16="http://schemas.microsoft.com/office/drawing/2014/main" xmlns="" id="{74E0FD37-014B-3C41-AF4C-C17800F9011E}"/>
                </a:ext>
              </a:extLst>
            </p:cNvPr>
            <p:cNvPicPr>
              <a:picLocks noChangeAspect="1"/>
            </p:cNvPicPr>
            <p:nvPr/>
          </p:nvPicPr>
          <p:blipFill rotWithShape="1">
            <a:blip r:embed="rId2">
              <a:extLst>
                <a:ext uri="{28A0092B-C50C-407E-A947-70E740481C1C}">
                  <a14:useLocalDpi xmlns:a14="http://schemas.microsoft.com/office/drawing/2010/main" val="0"/>
                </a:ext>
              </a:extLst>
            </a:blip>
            <a:srcRect l="22390" t="73903" r="21684" b="5372"/>
            <a:stretch/>
          </p:blipFill>
          <p:spPr>
            <a:xfrm>
              <a:off x="1159537" y="4516827"/>
              <a:ext cx="5059238" cy="1515037"/>
            </a:xfrm>
            <a:prstGeom prst="rect">
              <a:avLst/>
            </a:prstGeom>
          </p:spPr>
        </p:pic>
        <p:pic>
          <p:nvPicPr>
            <p:cNvPr id="13" name="Bilde 12" descr="Et bilde som inneholder firkant&#10;&#10;Automatisk generert beskrivelse">
              <a:extLst>
                <a:ext uri="{FF2B5EF4-FFF2-40B4-BE49-F238E27FC236}">
                  <a16:creationId xmlns:a16="http://schemas.microsoft.com/office/drawing/2014/main" xmlns="" id="{341BEE4D-5178-0B4B-B05B-0925AFDA0C8E}"/>
                </a:ext>
              </a:extLst>
            </p:cNvPr>
            <p:cNvPicPr>
              <a:picLocks noChangeAspect="1"/>
            </p:cNvPicPr>
            <p:nvPr/>
          </p:nvPicPr>
          <p:blipFill rotWithShape="1">
            <a:blip r:embed="rId2">
              <a:extLst>
                <a:ext uri="{28A0092B-C50C-407E-A947-70E740481C1C}">
                  <a14:useLocalDpi xmlns:a14="http://schemas.microsoft.com/office/drawing/2010/main" val="0"/>
                </a:ext>
              </a:extLst>
            </a:blip>
            <a:srcRect l="22390" t="9874" r="21684" b="27844"/>
            <a:stretch/>
          </p:blipFill>
          <p:spPr>
            <a:xfrm>
              <a:off x="1159537" y="476249"/>
              <a:ext cx="5059238" cy="4552951"/>
            </a:xfrm>
            <a:prstGeom prst="rect">
              <a:avLst/>
            </a:prstGeom>
          </p:spPr>
        </p:pic>
      </p:grpSp>
      <p:grpSp>
        <p:nvGrpSpPr>
          <p:cNvPr id="10" name="Gruppe 9">
            <a:extLst>
              <a:ext uri="{FF2B5EF4-FFF2-40B4-BE49-F238E27FC236}">
                <a16:creationId xmlns:a16="http://schemas.microsoft.com/office/drawing/2014/main" xmlns="" id="{1C935C3A-E60B-DB42-81AD-EFA5082EEE1C}"/>
              </a:ext>
            </a:extLst>
          </p:cNvPr>
          <p:cNvGrpSpPr/>
          <p:nvPr/>
        </p:nvGrpSpPr>
        <p:grpSpPr>
          <a:xfrm>
            <a:off x="1637770" y="654061"/>
            <a:ext cx="4587722" cy="5037837"/>
            <a:chOff x="1159537" y="476249"/>
            <a:chExt cx="5059238" cy="5555615"/>
          </a:xfrm>
        </p:grpSpPr>
        <p:pic>
          <p:nvPicPr>
            <p:cNvPr id="9" name="Bilde 8" descr="Et bilde som inneholder firkant&#10;&#10;Automatisk generert beskrivelse">
              <a:extLst>
                <a:ext uri="{FF2B5EF4-FFF2-40B4-BE49-F238E27FC236}">
                  <a16:creationId xmlns:a16="http://schemas.microsoft.com/office/drawing/2014/main" xmlns="" id="{293683BA-CD4A-834C-9C73-4B30ADC1DCF3}"/>
                </a:ext>
              </a:extLst>
            </p:cNvPr>
            <p:cNvPicPr>
              <a:picLocks noChangeAspect="1"/>
            </p:cNvPicPr>
            <p:nvPr/>
          </p:nvPicPr>
          <p:blipFill rotWithShape="1">
            <a:blip r:embed="rId2">
              <a:extLst>
                <a:ext uri="{28A0092B-C50C-407E-A947-70E740481C1C}">
                  <a14:useLocalDpi xmlns:a14="http://schemas.microsoft.com/office/drawing/2010/main" val="0"/>
                </a:ext>
              </a:extLst>
            </a:blip>
            <a:srcRect l="22390" t="73903" r="21684" b="5372"/>
            <a:stretch/>
          </p:blipFill>
          <p:spPr>
            <a:xfrm>
              <a:off x="1159537" y="4516827"/>
              <a:ext cx="5059238" cy="1515037"/>
            </a:xfrm>
            <a:prstGeom prst="rect">
              <a:avLst/>
            </a:prstGeom>
          </p:spPr>
        </p:pic>
        <p:pic>
          <p:nvPicPr>
            <p:cNvPr id="7" name="Bilde 6" descr="Et bilde som inneholder firkant&#10;&#10;Automatisk generert beskrivelse">
              <a:extLst>
                <a:ext uri="{FF2B5EF4-FFF2-40B4-BE49-F238E27FC236}">
                  <a16:creationId xmlns:a16="http://schemas.microsoft.com/office/drawing/2014/main" xmlns="" id="{653CE1DD-E0D0-9442-BEEC-6A5CC2B84F5B}"/>
                </a:ext>
              </a:extLst>
            </p:cNvPr>
            <p:cNvPicPr>
              <a:picLocks noChangeAspect="1"/>
            </p:cNvPicPr>
            <p:nvPr/>
          </p:nvPicPr>
          <p:blipFill rotWithShape="1">
            <a:blip r:embed="rId2">
              <a:extLst>
                <a:ext uri="{28A0092B-C50C-407E-A947-70E740481C1C}">
                  <a14:useLocalDpi xmlns:a14="http://schemas.microsoft.com/office/drawing/2010/main" val="0"/>
                </a:ext>
              </a:extLst>
            </a:blip>
            <a:srcRect l="22390" t="9874" r="21684" b="27844"/>
            <a:stretch/>
          </p:blipFill>
          <p:spPr>
            <a:xfrm>
              <a:off x="1159537" y="476249"/>
              <a:ext cx="5059238" cy="4552951"/>
            </a:xfrm>
            <a:prstGeom prst="rect">
              <a:avLst/>
            </a:prstGeom>
          </p:spPr>
        </p:pic>
      </p:grpSp>
      <p:sp>
        <p:nvSpPr>
          <p:cNvPr id="3" name="TextBox 4">
            <a:extLst>
              <a:ext uri="{FF2B5EF4-FFF2-40B4-BE49-F238E27FC236}">
                <a16:creationId xmlns:a16="http://schemas.microsoft.com/office/drawing/2014/main" xmlns="" id="{A6E34445-8C4F-E04D-91FC-96F9278D7456}"/>
              </a:ext>
            </a:extLst>
          </p:cNvPr>
          <p:cNvSpPr txBox="1"/>
          <p:nvPr/>
        </p:nvSpPr>
        <p:spPr>
          <a:xfrm>
            <a:off x="2104316" y="5691898"/>
            <a:ext cx="3273074" cy="259751"/>
          </a:xfrm>
          <a:prstGeom prst="rect">
            <a:avLst/>
          </a:prstGeom>
          <a:noFill/>
        </p:spPr>
        <p:txBody>
          <a:bodyPr wrap="square" rtlCol="0">
            <a:spAutoFit/>
          </a:bodyPr>
          <a:lstStyle/>
          <a:p>
            <a:pPr algn="ctr"/>
            <a:r>
              <a:rPr lang="nb-NO" sz="1088" dirty="0">
                <a:solidFill>
                  <a:schemeClr val="accent2"/>
                </a:solidFill>
              </a:rPr>
              <a:t>Reuters 4 February 2021</a:t>
            </a:r>
            <a:endParaRPr lang="en-US" sz="1632" dirty="0">
              <a:solidFill>
                <a:schemeClr val="accent2"/>
              </a:solidFill>
            </a:endParaRPr>
          </a:p>
        </p:txBody>
      </p:sp>
      <p:sp>
        <p:nvSpPr>
          <p:cNvPr id="5" name="TextBox 6">
            <a:extLst>
              <a:ext uri="{FF2B5EF4-FFF2-40B4-BE49-F238E27FC236}">
                <a16:creationId xmlns:a16="http://schemas.microsoft.com/office/drawing/2014/main" xmlns="" id="{2ED0984A-4FBF-534D-AC3A-E35545378BDA}"/>
              </a:ext>
            </a:extLst>
          </p:cNvPr>
          <p:cNvSpPr txBox="1"/>
          <p:nvPr/>
        </p:nvSpPr>
        <p:spPr>
          <a:xfrm>
            <a:off x="7474427" y="5602196"/>
            <a:ext cx="3815518" cy="259751"/>
          </a:xfrm>
          <a:prstGeom prst="rect">
            <a:avLst/>
          </a:prstGeom>
          <a:noFill/>
        </p:spPr>
        <p:txBody>
          <a:bodyPr wrap="square" rtlCol="0">
            <a:spAutoFit/>
          </a:bodyPr>
          <a:lstStyle/>
          <a:p>
            <a:pPr algn="ctr"/>
            <a:r>
              <a:rPr lang="nb-NO" sz="1088" dirty="0">
                <a:solidFill>
                  <a:schemeClr val="accent2"/>
                </a:solidFill>
              </a:rPr>
              <a:t>Reuters 9 March 2021</a:t>
            </a:r>
            <a:endParaRPr lang="en-US" sz="1088" dirty="0">
              <a:solidFill>
                <a:schemeClr val="accent2"/>
              </a:solidFill>
            </a:endParaRPr>
          </a:p>
        </p:txBody>
      </p:sp>
      <p:pic>
        <p:nvPicPr>
          <p:cNvPr id="15" name="Picture 14">
            <a:extLst>
              <a:ext uri="{FF2B5EF4-FFF2-40B4-BE49-F238E27FC236}">
                <a16:creationId xmlns:a16="http://schemas.microsoft.com/office/drawing/2014/main" xmlns="" id="{5AE1BC9B-24B8-4AEC-8B1E-A63CF8E62674}"/>
              </a:ext>
            </a:extLst>
          </p:cNvPr>
          <p:cNvPicPr>
            <a:picLocks noChangeAspect="1"/>
          </p:cNvPicPr>
          <p:nvPr/>
        </p:nvPicPr>
        <p:blipFill rotWithShape="1">
          <a:blip r:embed="rId3"/>
          <a:srcRect b="17999"/>
          <a:stretch/>
        </p:blipFill>
        <p:spPr>
          <a:xfrm>
            <a:off x="7690479" y="1073031"/>
            <a:ext cx="3383415" cy="3854764"/>
          </a:xfrm>
          <a:prstGeom prst="rect">
            <a:avLst/>
          </a:prstGeom>
        </p:spPr>
      </p:pic>
      <p:pic>
        <p:nvPicPr>
          <p:cNvPr id="17" name="Picture 16">
            <a:extLst>
              <a:ext uri="{FF2B5EF4-FFF2-40B4-BE49-F238E27FC236}">
                <a16:creationId xmlns:a16="http://schemas.microsoft.com/office/drawing/2014/main" xmlns="" id="{95AC11F5-498A-4641-94BC-93FF37C2D7E0}"/>
              </a:ext>
            </a:extLst>
          </p:cNvPr>
          <p:cNvPicPr>
            <a:picLocks noChangeAspect="1"/>
          </p:cNvPicPr>
          <p:nvPr/>
        </p:nvPicPr>
        <p:blipFill rotWithShape="1">
          <a:blip r:embed="rId4"/>
          <a:srcRect b="6633"/>
          <a:stretch/>
        </p:blipFill>
        <p:spPr>
          <a:xfrm>
            <a:off x="2270631" y="1073031"/>
            <a:ext cx="3322000" cy="3854764"/>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9" y="2894"/>
            <a:ext cx="12197149" cy="6855106"/>
          </a:xfrm>
          <a:prstGeom prst="rect">
            <a:avLst/>
          </a:prstGeom>
        </p:spPr>
      </p:pic>
    </p:spTree>
    <p:extLst>
      <p:ext uri="{BB962C8B-B14F-4D97-AF65-F5344CB8AC3E}">
        <p14:creationId xmlns:p14="http://schemas.microsoft.com/office/powerpoint/2010/main" val="142997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ADA17BCC-FD6B-421B-ABCF-1C91A3EA70E3}"/>
              </a:ext>
            </a:extLst>
          </p:cNvPr>
          <p:cNvSpPr txBox="1">
            <a:spLocks/>
          </p:cNvSpPr>
          <p:nvPr/>
        </p:nvSpPr>
        <p:spPr>
          <a:xfrm>
            <a:off x="404734" y="660197"/>
            <a:ext cx="11345376" cy="303597"/>
          </a:xfrm>
          <a:prstGeom prst="rect">
            <a:avLst/>
          </a:prstGeom>
        </p:spPr>
        <p:txBody>
          <a:bodyPr/>
          <a:lstStyle>
            <a:lvl1pPr algn="l" defTabSz="1267942" rtl="0" eaLnBrk="1" fontAlgn="base" hangingPunct="1">
              <a:lnSpc>
                <a:spcPct val="90000"/>
              </a:lnSpc>
              <a:spcBef>
                <a:spcPct val="0"/>
              </a:spcBef>
              <a:spcAft>
                <a:spcPct val="0"/>
              </a:spcAft>
              <a:defRPr sz="6037" kern="1200">
                <a:solidFill>
                  <a:schemeClr val="tx1"/>
                </a:solidFill>
                <a:latin typeface="+mj-lt"/>
                <a:ea typeface="ＭＳ Ｐゴシック" charset="0"/>
                <a:cs typeface="ＭＳ Ｐゴシック" charset="0"/>
              </a:defRPr>
            </a:lvl1pPr>
            <a:lvl2pPr algn="l" defTabSz="1267942" rtl="0" eaLnBrk="1" fontAlgn="base" hangingPunct="1">
              <a:lnSpc>
                <a:spcPct val="90000"/>
              </a:lnSpc>
              <a:spcBef>
                <a:spcPct val="0"/>
              </a:spcBef>
              <a:spcAft>
                <a:spcPct val="0"/>
              </a:spcAft>
              <a:defRPr sz="6037">
                <a:solidFill>
                  <a:schemeClr val="tx1"/>
                </a:solidFill>
                <a:latin typeface="Arial" charset="0"/>
                <a:ea typeface="ＭＳ Ｐゴシック" charset="0"/>
                <a:cs typeface="ＭＳ Ｐゴシック" charset="0"/>
              </a:defRPr>
            </a:lvl2pPr>
            <a:lvl3pPr algn="l" defTabSz="1267942" rtl="0" eaLnBrk="1" fontAlgn="base" hangingPunct="1">
              <a:lnSpc>
                <a:spcPct val="90000"/>
              </a:lnSpc>
              <a:spcBef>
                <a:spcPct val="0"/>
              </a:spcBef>
              <a:spcAft>
                <a:spcPct val="0"/>
              </a:spcAft>
              <a:defRPr sz="6037">
                <a:solidFill>
                  <a:schemeClr val="tx1"/>
                </a:solidFill>
                <a:latin typeface="Arial" charset="0"/>
                <a:ea typeface="ＭＳ Ｐゴシック" charset="0"/>
                <a:cs typeface="ＭＳ Ｐゴシック" charset="0"/>
              </a:defRPr>
            </a:lvl3pPr>
            <a:lvl4pPr algn="l" defTabSz="1267942" rtl="0" eaLnBrk="1" fontAlgn="base" hangingPunct="1">
              <a:lnSpc>
                <a:spcPct val="90000"/>
              </a:lnSpc>
              <a:spcBef>
                <a:spcPct val="0"/>
              </a:spcBef>
              <a:spcAft>
                <a:spcPct val="0"/>
              </a:spcAft>
              <a:defRPr sz="6037">
                <a:solidFill>
                  <a:schemeClr val="tx1"/>
                </a:solidFill>
                <a:latin typeface="Arial" charset="0"/>
                <a:ea typeface="ＭＳ Ｐゴシック" charset="0"/>
                <a:cs typeface="ＭＳ Ｐゴシック" charset="0"/>
              </a:defRPr>
            </a:lvl4pPr>
            <a:lvl5pPr algn="l" defTabSz="1267942" rtl="0" eaLnBrk="1" fontAlgn="base" hangingPunct="1">
              <a:lnSpc>
                <a:spcPct val="90000"/>
              </a:lnSpc>
              <a:spcBef>
                <a:spcPct val="0"/>
              </a:spcBef>
              <a:spcAft>
                <a:spcPct val="0"/>
              </a:spcAft>
              <a:defRPr sz="6037">
                <a:solidFill>
                  <a:schemeClr val="tx1"/>
                </a:solidFill>
                <a:latin typeface="Arial" charset="0"/>
                <a:ea typeface="ＭＳ Ｐゴシック" charset="0"/>
                <a:cs typeface="ＭＳ Ｐゴシック" charset="0"/>
              </a:defRPr>
            </a:lvl5pPr>
            <a:lvl6pPr marL="575066" algn="l" defTabSz="1267942" rtl="0" eaLnBrk="1" fontAlgn="base" hangingPunct="1">
              <a:lnSpc>
                <a:spcPct val="90000"/>
              </a:lnSpc>
              <a:spcBef>
                <a:spcPct val="0"/>
              </a:spcBef>
              <a:spcAft>
                <a:spcPct val="0"/>
              </a:spcAft>
              <a:defRPr sz="6037">
                <a:solidFill>
                  <a:schemeClr val="tx1"/>
                </a:solidFill>
                <a:latin typeface="Calibri Light" charset="0"/>
                <a:ea typeface="ＭＳ Ｐゴシック" charset="0"/>
                <a:cs typeface="ＭＳ Ｐゴシック" charset="0"/>
              </a:defRPr>
            </a:lvl6pPr>
            <a:lvl7pPr marL="1150132" algn="l" defTabSz="1267942" rtl="0" eaLnBrk="1" fontAlgn="base" hangingPunct="1">
              <a:lnSpc>
                <a:spcPct val="90000"/>
              </a:lnSpc>
              <a:spcBef>
                <a:spcPct val="0"/>
              </a:spcBef>
              <a:spcAft>
                <a:spcPct val="0"/>
              </a:spcAft>
              <a:defRPr sz="6037">
                <a:solidFill>
                  <a:schemeClr val="tx1"/>
                </a:solidFill>
                <a:latin typeface="Calibri Light" charset="0"/>
                <a:ea typeface="ＭＳ Ｐゴシック" charset="0"/>
                <a:cs typeface="ＭＳ Ｐゴシック" charset="0"/>
              </a:defRPr>
            </a:lvl7pPr>
            <a:lvl8pPr marL="1725198" algn="l" defTabSz="1267942" rtl="0" eaLnBrk="1" fontAlgn="base" hangingPunct="1">
              <a:lnSpc>
                <a:spcPct val="90000"/>
              </a:lnSpc>
              <a:spcBef>
                <a:spcPct val="0"/>
              </a:spcBef>
              <a:spcAft>
                <a:spcPct val="0"/>
              </a:spcAft>
              <a:defRPr sz="6037">
                <a:solidFill>
                  <a:schemeClr val="tx1"/>
                </a:solidFill>
                <a:latin typeface="Calibri Light" charset="0"/>
                <a:ea typeface="ＭＳ Ｐゴシック" charset="0"/>
                <a:cs typeface="ＭＳ Ｐゴシック" charset="0"/>
              </a:defRPr>
            </a:lvl8pPr>
            <a:lvl9pPr marL="2300265" algn="l" defTabSz="1267942" rtl="0" eaLnBrk="1" fontAlgn="base" hangingPunct="1">
              <a:lnSpc>
                <a:spcPct val="90000"/>
              </a:lnSpc>
              <a:spcBef>
                <a:spcPct val="0"/>
              </a:spcBef>
              <a:spcAft>
                <a:spcPct val="0"/>
              </a:spcAft>
              <a:defRPr sz="6037">
                <a:solidFill>
                  <a:schemeClr val="tx1"/>
                </a:solidFill>
                <a:latin typeface="Calibri Light" charset="0"/>
                <a:ea typeface="ＭＳ Ｐゴシック" charset="0"/>
                <a:cs typeface="ＭＳ Ｐゴシック" charset="0"/>
              </a:defRPr>
            </a:lvl9pPr>
          </a:lstStyle>
          <a:p>
            <a:pPr algn="ctr"/>
            <a:r>
              <a:rPr lang="en-US" sz="2902" dirty="0">
                <a:solidFill>
                  <a:schemeClr val="accent2"/>
                </a:solidFill>
                <a:latin typeface="Times New Roman" panose="02020603050405020304" pitchFamily="18" charset="0"/>
                <a:cs typeface="Times New Roman" panose="02020603050405020304" pitchFamily="18" charset="0"/>
              </a:rPr>
              <a:t>Norway’s entity-specific screening regime</a:t>
            </a:r>
          </a:p>
        </p:txBody>
      </p:sp>
      <p:grpSp>
        <p:nvGrpSpPr>
          <p:cNvPr id="9" name="Gruppe 8">
            <a:extLst>
              <a:ext uri="{FF2B5EF4-FFF2-40B4-BE49-F238E27FC236}">
                <a16:creationId xmlns:a16="http://schemas.microsoft.com/office/drawing/2014/main" xmlns="" id="{66116415-8A1C-4916-ADEA-08E89CF9D09F}"/>
              </a:ext>
            </a:extLst>
          </p:cNvPr>
          <p:cNvGrpSpPr/>
          <p:nvPr/>
        </p:nvGrpSpPr>
        <p:grpSpPr>
          <a:xfrm rot="5400000">
            <a:off x="3073588" y="2409420"/>
            <a:ext cx="3022412" cy="2039160"/>
            <a:chOff x="2438907" y="2109548"/>
            <a:chExt cx="5157216" cy="3479469"/>
          </a:xfrm>
          <a:solidFill>
            <a:schemeClr val="accent4"/>
          </a:solidFill>
        </p:grpSpPr>
        <p:sp>
          <p:nvSpPr>
            <p:cNvPr id="10" name="Sekskant 3">
              <a:extLst>
                <a:ext uri="{FF2B5EF4-FFF2-40B4-BE49-F238E27FC236}">
                  <a16:creationId xmlns:a16="http://schemas.microsoft.com/office/drawing/2014/main" xmlns="" id="{38F35EDC-77D8-4A89-B16E-26D3AA781498}"/>
                </a:ext>
              </a:extLst>
            </p:cNvPr>
            <p:cNvSpPr/>
            <p:nvPr/>
          </p:nvSpPr>
          <p:spPr>
            <a:xfrm>
              <a:off x="5684525" y="2109548"/>
              <a:ext cx="1911598" cy="1647929"/>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2"/>
            </a:p>
          </p:txBody>
        </p:sp>
        <p:sp>
          <p:nvSpPr>
            <p:cNvPr id="11" name="Sekskant 4">
              <a:extLst>
                <a:ext uri="{FF2B5EF4-FFF2-40B4-BE49-F238E27FC236}">
                  <a16:creationId xmlns:a16="http://schemas.microsoft.com/office/drawing/2014/main" xmlns="" id="{DC46F2D3-E1C8-427C-9A9F-6DA830E1EA34}"/>
                </a:ext>
              </a:extLst>
            </p:cNvPr>
            <p:cNvSpPr/>
            <p:nvPr/>
          </p:nvSpPr>
          <p:spPr>
            <a:xfrm rot="10800000">
              <a:off x="4056692" y="3033997"/>
              <a:ext cx="1911598" cy="1647929"/>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2"/>
            </a:p>
          </p:txBody>
        </p:sp>
        <p:sp>
          <p:nvSpPr>
            <p:cNvPr id="12" name="Sekskant 5">
              <a:extLst>
                <a:ext uri="{FF2B5EF4-FFF2-40B4-BE49-F238E27FC236}">
                  <a16:creationId xmlns:a16="http://schemas.microsoft.com/office/drawing/2014/main" xmlns="" id="{743A426F-DCB7-42A6-B414-2676E2B376FC}"/>
                </a:ext>
              </a:extLst>
            </p:cNvPr>
            <p:cNvSpPr/>
            <p:nvPr/>
          </p:nvSpPr>
          <p:spPr>
            <a:xfrm rot="10800000">
              <a:off x="2438907" y="3941088"/>
              <a:ext cx="1911598" cy="1647929"/>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2"/>
            </a:p>
          </p:txBody>
        </p:sp>
      </p:grpSp>
      <p:sp>
        <p:nvSpPr>
          <p:cNvPr id="13" name="TekstSylinder 15">
            <a:extLst>
              <a:ext uri="{FF2B5EF4-FFF2-40B4-BE49-F238E27FC236}">
                <a16:creationId xmlns:a16="http://schemas.microsoft.com/office/drawing/2014/main" xmlns="" id="{535F0814-B844-4032-A696-50B9D3B646D3}"/>
              </a:ext>
            </a:extLst>
          </p:cNvPr>
          <p:cNvSpPr txBox="1"/>
          <p:nvPr/>
        </p:nvSpPr>
        <p:spPr>
          <a:xfrm>
            <a:off x="5776588" y="4156788"/>
            <a:ext cx="2894375" cy="446532"/>
          </a:xfrm>
          <a:prstGeom prst="rect">
            <a:avLst/>
          </a:prstGeom>
          <a:noFill/>
        </p:spPr>
        <p:txBody>
          <a:bodyPr wrap="square" lIns="0" tIns="0" rIns="0" bIns="0" rtlCol="0" anchor="ctr" anchorCtr="0">
            <a:spAutoFit/>
          </a:bodyPr>
          <a:lstStyle/>
          <a:p>
            <a:r>
              <a:rPr lang="en-US" sz="1451" dirty="0">
                <a:solidFill>
                  <a:schemeClr val="tx1">
                    <a:lumMod val="85000"/>
                    <a:lumOff val="15000"/>
                  </a:schemeClr>
                </a:solidFill>
                <a:latin typeface="Arial" panose="020B0604020202020204" pitchFamily="34" charset="0"/>
                <a:cs typeface="Arial" panose="020B0604020202020204" pitchFamily="34" charset="0"/>
              </a:rPr>
              <a:t>Applies to all investors, including Norwegian ones</a:t>
            </a:r>
          </a:p>
        </p:txBody>
      </p:sp>
      <p:sp>
        <p:nvSpPr>
          <p:cNvPr id="14" name="TekstSylinder 16">
            <a:extLst>
              <a:ext uri="{FF2B5EF4-FFF2-40B4-BE49-F238E27FC236}">
                <a16:creationId xmlns:a16="http://schemas.microsoft.com/office/drawing/2014/main" xmlns="" id="{B2EFD6DE-0D51-4819-816F-B2CC777BC5FC}"/>
              </a:ext>
            </a:extLst>
          </p:cNvPr>
          <p:cNvSpPr txBox="1"/>
          <p:nvPr/>
        </p:nvSpPr>
        <p:spPr>
          <a:xfrm>
            <a:off x="5250711" y="3202789"/>
            <a:ext cx="2894375" cy="446532"/>
          </a:xfrm>
          <a:prstGeom prst="rect">
            <a:avLst/>
          </a:prstGeom>
          <a:noFill/>
        </p:spPr>
        <p:txBody>
          <a:bodyPr wrap="square" lIns="0" tIns="0" rIns="0" bIns="0" rtlCol="0" anchor="ctr" anchorCtr="0">
            <a:spAutoFit/>
          </a:bodyPr>
          <a:lstStyle/>
          <a:p>
            <a:r>
              <a:rPr lang="en-US" sz="1451" dirty="0">
                <a:solidFill>
                  <a:schemeClr val="tx1">
                    <a:lumMod val="85000"/>
                    <a:lumOff val="15000"/>
                  </a:schemeClr>
                </a:solidFill>
                <a:latin typeface="Arial" panose="020B0604020202020204" pitchFamily="34" charset="0"/>
                <a:cs typeface="Arial" panose="020B0604020202020204" pitchFamily="34" charset="0"/>
              </a:rPr>
              <a:t>Ownership exceeding 1/3 triggers a mandatory notification</a:t>
            </a:r>
          </a:p>
        </p:txBody>
      </p:sp>
      <p:sp>
        <p:nvSpPr>
          <p:cNvPr id="15" name="TekstSylinder 17">
            <a:extLst>
              <a:ext uri="{FF2B5EF4-FFF2-40B4-BE49-F238E27FC236}">
                <a16:creationId xmlns:a16="http://schemas.microsoft.com/office/drawing/2014/main" xmlns="" id="{E3EB39F7-5FE5-4898-A5C9-3D24CD6D0860}"/>
              </a:ext>
            </a:extLst>
          </p:cNvPr>
          <p:cNvSpPr txBox="1"/>
          <p:nvPr/>
        </p:nvSpPr>
        <p:spPr>
          <a:xfrm>
            <a:off x="4370793" y="2143043"/>
            <a:ext cx="3602387" cy="669799"/>
          </a:xfrm>
          <a:prstGeom prst="rect">
            <a:avLst/>
          </a:prstGeom>
          <a:noFill/>
        </p:spPr>
        <p:txBody>
          <a:bodyPr wrap="square" lIns="0" tIns="0" rIns="0" bIns="0" rtlCol="0" anchor="ctr" anchorCtr="0">
            <a:spAutoFit/>
          </a:bodyPr>
          <a:lstStyle/>
          <a:p>
            <a:r>
              <a:rPr lang="en-US" sz="1451" dirty="0">
                <a:solidFill>
                  <a:schemeClr val="tx1">
                    <a:lumMod val="85000"/>
                    <a:lumOff val="15000"/>
                  </a:schemeClr>
                </a:solidFill>
                <a:latin typeface="Arial" panose="020B0604020202020204" pitchFamily="34" charset="0"/>
                <a:cs typeface="Arial" panose="020B0604020202020204" pitchFamily="34" charset="0"/>
              </a:rPr>
              <a:t>Applies only if the target has been made subject to the National Security Act by way of an administrative decision</a:t>
            </a:r>
          </a:p>
        </p:txBody>
      </p:sp>
      <p:pic>
        <p:nvPicPr>
          <p:cNvPr id="16" name="Bilde 26">
            <a:extLst>
              <a:ext uri="{FF2B5EF4-FFF2-40B4-BE49-F238E27FC236}">
                <a16:creationId xmlns:a16="http://schemas.microsoft.com/office/drawing/2014/main" xmlns="" id="{39484B98-3D98-43AB-80CD-27391643554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03864" y="2146753"/>
            <a:ext cx="661821" cy="662381"/>
          </a:xfrm>
          <a:prstGeom prst="rect">
            <a:avLst/>
          </a:prstGeom>
        </p:spPr>
      </p:pic>
      <p:pic>
        <p:nvPicPr>
          <p:cNvPr id="17" name="Bilde 26">
            <a:extLst>
              <a:ext uri="{FF2B5EF4-FFF2-40B4-BE49-F238E27FC236}">
                <a16:creationId xmlns:a16="http://schemas.microsoft.com/office/drawing/2014/main" xmlns="" id="{AAB16CB8-7071-4D52-8D44-4DB4E9D7294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0295" y="4012729"/>
            <a:ext cx="662381" cy="662381"/>
          </a:xfrm>
          <a:prstGeom prst="rect">
            <a:avLst/>
          </a:prstGeom>
        </p:spPr>
      </p:pic>
      <p:pic>
        <p:nvPicPr>
          <p:cNvPr id="18" name="Bilde 26">
            <a:extLst>
              <a:ext uri="{FF2B5EF4-FFF2-40B4-BE49-F238E27FC236}">
                <a16:creationId xmlns:a16="http://schemas.microsoft.com/office/drawing/2014/main" xmlns="" id="{E7083C1E-C982-4557-B036-AEBE18E2C89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248518" y="3131001"/>
            <a:ext cx="662381" cy="662381"/>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7410" y="413359"/>
            <a:ext cx="2552700" cy="1255386"/>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29992"/>
          </a:xfrm>
          <a:prstGeom prst="rect">
            <a:avLst/>
          </a:prstGeom>
        </p:spPr>
      </p:pic>
    </p:spTree>
    <p:extLst>
      <p:ext uri="{BB962C8B-B14F-4D97-AF65-F5344CB8AC3E}">
        <p14:creationId xmlns:p14="http://schemas.microsoft.com/office/powerpoint/2010/main" val="321756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en-US" sz="2539" dirty="0">
                <a:latin typeface="Times New Roman" panose="02020603050405020304" pitchFamily="18" charset="0"/>
                <a:cs typeface="Times New Roman" panose="02020603050405020304" pitchFamily="18" charset="0"/>
              </a:rPr>
              <a:t>General power for the Government to intervene</a:t>
            </a:r>
          </a:p>
        </p:txBody>
      </p:sp>
      <p:sp>
        <p:nvSpPr>
          <p:cNvPr id="3" name="Plassholder for innhold 2"/>
          <p:cNvSpPr>
            <a:spLocks noGrp="1"/>
          </p:cNvSpPr>
          <p:nvPr>
            <p:ph idx="1"/>
          </p:nvPr>
        </p:nvSpPr>
        <p:spPr/>
        <p:txBody>
          <a:bodyPr>
            <a:normAutofit lnSpcReduction="10000"/>
          </a:bodyPr>
          <a:lstStyle/>
          <a:p>
            <a:r>
              <a:rPr lang="en-US" sz="1451" dirty="0"/>
              <a:t>The Norwegian </a:t>
            </a:r>
            <a:r>
              <a:rPr lang="en-US" dirty="0"/>
              <a:t>Government has a general power to intervene against transactions which give rise to national security concerns</a:t>
            </a:r>
          </a:p>
          <a:p>
            <a:pPr lvl="1"/>
            <a:r>
              <a:rPr lang="en-US" dirty="0"/>
              <a:t>No limitation in time</a:t>
            </a:r>
          </a:p>
          <a:p>
            <a:pPr lvl="1"/>
            <a:r>
              <a:rPr lang="en-US" dirty="0"/>
              <a:t>No filing obligation</a:t>
            </a:r>
          </a:p>
          <a:p>
            <a:pPr lvl="1"/>
            <a:r>
              <a:rPr lang="en-US" dirty="0"/>
              <a:t>No formal process for voluntary filings </a:t>
            </a:r>
          </a:p>
          <a:p>
            <a:pPr lvl="1"/>
            <a:r>
              <a:rPr lang="en-US" dirty="0"/>
              <a:t>No procedural rules </a:t>
            </a:r>
          </a:p>
          <a:p>
            <a:pPr lvl="1"/>
            <a:endParaRPr lang="en-US" dirty="0"/>
          </a:p>
          <a:p>
            <a:pPr marL="0" indent="0">
              <a:buNone/>
            </a:pPr>
            <a:endParaRPr lang="en-US" dirty="0"/>
          </a:p>
          <a:p>
            <a:r>
              <a:rPr lang="en-US" dirty="0"/>
              <a:t>Concrete risk assessment needed in each transaction</a:t>
            </a:r>
          </a:p>
          <a:p>
            <a:endParaRPr lang="en-US" dirty="0"/>
          </a:p>
        </p:txBody>
      </p:sp>
      <p:sp>
        <p:nvSpPr>
          <p:cNvPr id="4" name="Plassholder for tekst 3"/>
          <p:cNvSpPr>
            <a:spLocks noGrp="1"/>
          </p:cNvSpPr>
          <p:nvPr>
            <p:ph type="body" sz="quarter" idx="10"/>
          </p:nvPr>
        </p:nvSpPr>
        <p:spPr/>
        <p:txBody>
          <a:bodyPr/>
          <a:lstStyle/>
          <a:p>
            <a:r>
              <a:rPr lang="nb-NO" dirty="0"/>
              <a:t>«The </a:t>
            </a:r>
            <a:r>
              <a:rPr lang="en-US" dirty="0"/>
              <a:t>Government</a:t>
            </a:r>
            <a:r>
              <a:rPr lang="nb-NO" dirty="0"/>
              <a:t> </a:t>
            </a:r>
            <a:r>
              <a:rPr lang="en-US" dirty="0"/>
              <a:t>may take necessary decisions to prevent activities which present a threat to security or other planned or ongoing activities which may present a not insignificant risk of a threat to national security interests. […] Before a decision is taken, advisory opinions should be obtained from relevant bodies with expertise in the relevant specialist area.” </a:t>
            </a:r>
            <a:endParaRPr lang="nb-NO" dirty="0"/>
          </a:p>
        </p:txBody>
      </p:sp>
      <p:sp>
        <p:nvSpPr>
          <p:cNvPr id="5" name="Plassholder for tekst 4"/>
          <p:cNvSpPr>
            <a:spLocks noGrp="1"/>
          </p:cNvSpPr>
          <p:nvPr>
            <p:ph type="body" sz="quarter" idx="11"/>
          </p:nvPr>
        </p:nvSpPr>
        <p:spPr/>
        <p:txBody>
          <a:bodyPr/>
          <a:lstStyle/>
          <a:p>
            <a:r>
              <a:rPr lang="nb-NO" sz="1270" dirty="0"/>
              <a:t>National Security </a:t>
            </a:r>
            <a:r>
              <a:rPr lang="nb-NO" sz="1270" dirty="0" err="1"/>
              <a:t>Act</a:t>
            </a:r>
            <a:r>
              <a:rPr lang="nb-NO" sz="1270" dirty="0"/>
              <a:t>, </a:t>
            </a:r>
            <a:r>
              <a:rPr lang="nb-NO" sz="1270" dirty="0" err="1"/>
              <a:t>Section</a:t>
            </a:r>
            <a:r>
              <a:rPr lang="nb-NO" sz="1270" dirty="0"/>
              <a:t> 2-5</a:t>
            </a:r>
            <a:endParaRPr lang="en-GB" sz="127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81" y="0"/>
            <a:ext cx="12226481" cy="6858001"/>
          </a:xfrm>
          <a:prstGeom prst="rect">
            <a:avLst/>
          </a:prstGeom>
        </p:spPr>
      </p:pic>
    </p:spTree>
    <p:extLst>
      <p:ext uri="{BB962C8B-B14F-4D97-AF65-F5344CB8AC3E}">
        <p14:creationId xmlns:p14="http://schemas.microsoft.com/office/powerpoint/2010/main" val="110866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e 9">
            <a:extLst>
              <a:ext uri="{FF2B5EF4-FFF2-40B4-BE49-F238E27FC236}">
                <a16:creationId xmlns:a16="http://schemas.microsoft.com/office/drawing/2014/main" xmlns="" id="{1C935C3A-E60B-DB42-81AD-EFA5082EEE1C}"/>
              </a:ext>
            </a:extLst>
          </p:cNvPr>
          <p:cNvGrpSpPr/>
          <p:nvPr/>
        </p:nvGrpSpPr>
        <p:grpSpPr>
          <a:xfrm>
            <a:off x="1092966" y="1053398"/>
            <a:ext cx="4587722" cy="5037837"/>
            <a:chOff x="1159537" y="476249"/>
            <a:chExt cx="5059238" cy="5555615"/>
          </a:xfrm>
        </p:grpSpPr>
        <p:pic>
          <p:nvPicPr>
            <p:cNvPr id="9" name="Bilde 8" descr="Et bilde som inneholder firkant&#10;&#10;Automatisk generert beskrivelse">
              <a:extLst>
                <a:ext uri="{FF2B5EF4-FFF2-40B4-BE49-F238E27FC236}">
                  <a16:creationId xmlns:a16="http://schemas.microsoft.com/office/drawing/2014/main" xmlns="" id="{293683BA-CD4A-834C-9C73-4B30ADC1DCF3}"/>
                </a:ext>
              </a:extLst>
            </p:cNvPr>
            <p:cNvPicPr>
              <a:picLocks noChangeAspect="1"/>
            </p:cNvPicPr>
            <p:nvPr/>
          </p:nvPicPr>
          <p:blipFill rotWithShape="1">
            <a:blip r:embed="rId2">
              <a:extLst>
                <a:ext uri="{28A0092B-C50C-407E-A947-70E740481C1C}">
                  <a14:useLocalDpi xmlns:a14="http://schemas.microsoft.com/office/drawing/2010/main" val="0"/>
                </a:ext>
              </a:extLst>
            </a:blip>
            <a:srcRect l="22390" t="73903" r="21684" b="5372"/>
            <a:stretch/>
          </p:blipFill>
          <p:spPr>
            <a:xfrm>
              <a:off x="1159537" y="4516827"/>
              <a:ext cx="5059238" cy="1515037"/>
            </a:xfrm>
            <a:prstGeom prst="rect">
              <a:avLst/>
            </a:prstGeom>
          </p:spPr>
        </p:pic>
        <p:pic>
          <p:nvPicPr>
            <p:cNvPr id="7" name="Bilde 6" descr="Et bilde som inneholder firkant&#10;&#10;Automatisk generert beskrivelse">
              <a:extLst>
                <a:ext uri="{FF2B5EF4-FFF2-40B4-BE49-F238E27FC236}">
                  <a16:creationId xmlns:a16="http://schemas.microsoft.com/office/drawing/2014/main" xmlns="" id="{653CE1DD-E0D0-9442-BEEC-6A5CC2B84F5B}"/>
                </a:ext>
              </a:extLst>
            </p:cNvPr>
            <p:cNvPicPr>
              <a:picLocks noChangeAspect="1"/>
            </p:cNvPicPr>
            <p:nvPr/>
          </p:nvPicPr>
          <p:blipFill rotWithShape="1">
            <a:blip r:embed="rId2">
              <a:extLst>
                <a:ext uri="{28A0092B-C50C-407E-A947-70E740481C1C}">
                  <a14:useLocalDpi xmlns:a14="http://schemas.microsoft.com/office/drawing/2010/main" val="0"/>
                </a:ext>
              </a:extLst>
            </a:blip>
            <a:srcRect l="22390" t="9874" r="21684" b="27844"/>
            <a:stretch/>
          </p:blipFill>
          <p:spPr>
            <a:xfrm>
              <a:off x="1159537" y="476249"/>
              <a:ext cx="5059238" cy="4552951"/>
            </a:xfrm>
            <a:prstGeom prst="rect">
              <a:avLst/>
            </a:prstGeom>
          </p:spPr>
        </p:pic>
      </p:grpSp>
      <p:sp>
        <p:nvSpPr>
          <p:cNvPr id="3" name="TextBox 4">
            <a:extLst>
              <a:ext uri="{FF2B5EF4-FFF2-40B4-BE49-F238E27FC236}">
                <a16:creationId xmlns:a16="http://schemas.microsoft.com/office/drawing/2014/main" xmlns="" id="{A6E34445-8C4F-E04D-91FC-96F9278D7456}"/>
              </a:ext>
            </a:extLst>
          </p:cNvPr>
          <p:cNvSpPr txBox="1"/>
          <p:nvPr/>
        </p:nvSpPr>
        <p:spPr>
          <a:xfrm>
            <a:off x="1703483" y="5840052"/>
            <a:ext cx="3273074" cy="259751"/>
          </a:xfrm>
          <a:prstGeom prst="rect">
            <a:avLst/>
          </a:prstGeom>
          <a:noFill/>
        </p:spPr>
        <p:txBody>
          <a:bodyPr wrap="square" rtlCol="0">
            <a:spAutoFit/>
          </a:bodyPr>
          <a:lstStyle/>
          <a:p>
            <a:pPr algn="ctr"/>
            <a:r>
              <a:rPr lang="nb-NO" sz="1088" dirty="0">
                <a:solidFill>
                  <a:schemeClr val="accent2"/>
                </a:solidFill>
              </a:rPr>
              <a:t>Government press release 26 March 2021</a:t>
            </a:r>
            <a:endParaRPr lang="en-US" sz="1632" dirty="0">
              <a:solidFill>
                <a:schemeClr val="accent2"/>
              </a:solidFill>
            </a:endParaRPr>
          </a:p>
        </p:txBody>
      </p:sp>
      <p:pic>
        <p:nvPicPr>
          <p:cNvPr id="8" name="Picture 7">
            <a:extLst>
              <a:ext uri="{FF2B5EF4-FFF2-40B4-BE49-F238E27FC236}">
                <a16:creationId xmlns:a16="http://schemas.microsoft.com/office/drawing/2014/main" xmlns="" id="{B2600D1C-6815-49BB-9C17-E57496016C92}"/>
              </a:ext>
            </a:extLst>
          </p:cNvPr>
          <p:cNvPicPr>
            <a:picLocks noChangeAspect="1"/>
          </p:cNvPicPr>
          <p:nvPr/>
        </p:nvPicPr>
        <p:blipFill rotWithShape="1">
          <a:blip r:embed="rId3"/>
          <a:srcRect b="24245"/>
          <a:stretch/>
        </p:blipFill>
        <p:spPr>
          <a:xfrm>
            <a:off x="1676902" y="1499821"/>
            <a:ext cx="3367328" cy="3854764"/>
          </a:xfrm>
          <a:prstGeom prst="rect">
            <a:avLst/>
          </a:prstGeom>
        </p:spPr>
      </p:pic>
      <p:sp>
        <p:nvSpPr>
          <p:cNvPr id="16" name="Plassholder for innhold 2">
            <a:extLst>
              <a:ext uri="{FF2B5EF4-FFF2-40B4-BE49-F238E27FC236}">
                <a16:creationId xmlns:a16="http://schemas.microsoft.com/office/drawing/2014/main" xmlns="" id="{52050E16-87B8-43BB-9391-821636E3EA50}"/>
              </a:ext>
            </a:extLst>
          </p:cNvPr>
          <p:cNvSpPr txBox="1">
            <a:spLocks/>
          </p:cNvSpPr>
          <p:nvPr/>
        </p:nvSpPr>
        <p:spPr>
          <a:xfrm>
            <a:off x="6000053" y="1575229"/>
            <a:ext cx="5121797" cy="4524574"/>
          </a:xfrm>
          <a:prstGeom prst="rect">
            <a:avLst/>
          </a:prstGeom>
        </p:spPr>
        <p:txBody>
          <a:bodyPr/>
          <a:lstStyle>
            <a:lvl1pPr marL="285750" marR="0" indent="-285750" algn="l" defTabSz="573070" rtl="0" eaLnBrk="0" fontAlgn="base" latinLnBrk="0" hangingPunct="0">
              <a:lnSpc>
                <a:spcPct val="100000"/>
              </a:lnSpc>
              <a:spcBef>
                <a:spcPct val="20000"/>
              </a:spcBef>
              <a:spcAft>
                <a:spcPct val="0"/>
              </a:spcAft>
              <a:buClrTx/>
              <a:buSzTx/>
              <a:buFont typeface="Wingdings" pitchFamily="2" charset="2"/>
              <a:buChar char="§"/>
              <a:tabLst/>
              <a:defRPr lang="nb-NO" sz="1600" kern="1200" dirty="0">
                <a:solidFill>
                  <a:srgbClr val="391713"/>
                </a:solidFill>
                <a:latin typeface="Arial"/>
                <a:ea typeface="ＭＳ Ｐゴシック" charset="0"/>
                <a:cs typeface="Arial"/>
              </a:defRPr>
            </a:lvl1pPr>
            <a:lvl2pPr marL="672908" indent="-333459" algn="l" defTabSz="573070" rtl="0" eaLnBrk="0" fontAlgn="base" hangingPunct="0">
              <a:spcBef>
                <a:spcPct val="20000"/>
              </a:spcBef>
              <a:spcAft>
                <a:spcPct val="0"/>
              </a:spcAft>
              <a:buSzPct val="40000"/>
              <a:buFont typeface="Wingdings" pitchFamily="2" charset="2"/>
              <a:buChar char=""/>
              <a:tabLst>
                <a:tab pos="782729" algn="l"/>
              </a:tabLst>
              <a:defRPr lang="nb-NO" sz="1600" kern="1200" dirty="0">
                <a:solidFill>
                  <a:srgbClr val="391713"/>
                </a:solidFill>
                <a:latin typeface="Arial"/>
                <a:ea typeface="ＭＳ Ｐゴシック" charset="0"/>
                <a:cs typeface="Arial"/>
              </a:defRPr>
            </a:lvl2pPr>
            <a:lvl3pPr marL="1016350" indent="-341446" algn="l" defTabSz="573070" rtl="0" eaLnBrk="0" fontAlgn="base" hangingPunct="0">
              <a:spcBef>
                <a:spcPct val="20000"/>
              </a:spcBef>
              <a:spcAft>
                <a:spcPct val="0"/>
              </a:spcAft>
              <a:buFont typeface="Wingdings" pitchFamily="2" charset="2"/>
              <a:buChar char="§"/>
              <a:defRPr lang="nb-NO" sz="1600" kern="1200" dirty="0">
                <a:solidFill>
                  <a:srgbClr val="391713"/>
                </a:solidFill>
                <a:latin typeface="Arial"/>
                <a:ea typeface="ＭＳ Ｐゴシック" charset="0"/>
                <a:cs typeface="Arial"/>
              </a:defRPr>
            </a:lvl3pPr>
            <a:lvl4pPr marL="1347812" indent="-329466" algn="l" defTabSz="573070" rtl="0" eaLnBrk="0" fontAlgn="base" hangingPunct="0">
              <a:spcBef>
                <a:spcPct val="20000"/>
              </a:spcBef>
              <a:spcAft>
                <a:spcPct val="0"/>
              </a:spcAft>
              <a:buSzPct val="40000"/>
              <a:buFont typeface="Wingdings" pitchFamily="2" charset="2"/>
              <a:buChar char=""/>
              <a:defRPr lang="nb-NO" sz="1600" kern="1200" dirty="0">
                <a:solidFill>
                  <a:srgbClr val="391713"/>
                </a:solidFill>
                <a:latin typeface="Arial"/>
                <a:ea typeface="ＭＳ Ｐゴシック" charset="0"/>
                <a:cs typeface="Arial"/>
              </a:defRPr>
            </a:lvl4pPr>
            <a:lvl5pPr marL="1691254" indent="-339449" algn="l" defTabSz="573070" rtl="0" eaLnBrk="0" fontAlgn="base" hangingPunct="0">
              <a:spcBef>
                <a:spcPct val="20000"/>
              </a:spcBef>
              <a:spcAft>
                <a:spcPct val="0"/>
              </a:spcAft>
              <a:buFont typeface="Wingdings" pitchFamily="2" charset="2"/>
              <a:buChar char="§"/>
              <a:defRPr lang="nb-NO" sz="1600" kern="1200" dirty="0">
                <a:solidFill>
                  <a:srgbClr val="391713"/>
                </a:solidFill>
                <a:latin typeface="Arial"/>
                <a:ea typeface="ＭＳ Ｐゴシック" charset="0"/>
                <a:cs typeface="Arial"/>
              </a:defRPr>
            </a:lvl5pPr>
            <a:lvl6pPr marL="3162864" indent="-287533" algn="l" defTabSz="1150132" rtl="0" eaLnBrk="1" latinLnBrk="0" hangingPunct="1">
              <a:lnSpc>
                <a:spcPct val="90000"/>
              </a:lnSpc>
              <a:spcBef>
                <a:spcPts val="629"/>
              </a:spcBef>
              <a:buFont typeface="Arial" panose="020B0604020202020204" pitchFamily="34" charset="0"/>
              <a:buChar char="•"/>
              <a:defRPr sz="2264" kern="1200">
                <a:solidFill>
                  <a:schemeClr val="tx1"/>
                </a:solidFill>
                <a:latin typeface="+mn-lt"/>
                <a:ea typeface="+mn-ea"/>
                <a:cs typeface="+mn-cs"/>
              </a:defRPr>
            </a:lvl6pPr>
            <a:lvl7pPr marL="3737930" indent="-287533" algn="l" defTabSz="1150132" rtl="0" eaLnBrk="1" latinLnBrk="0" hangingPunct="1">
              <a:lnSpc>
                <a:spcPct val="90000"/>
              </a:lnSpc>
              <a:spcBef>
                <a:spcPts val="629"/>
              </a:spcBef>
              <a:buFont typeface="Arial" panose="020B0604020202020204" pitchFamily="34" charset="0"/>
              <a:buChar char="•"/>
              <a:defRPr sz="2264" kern="1200">
                <a:solidFill>
                  <a:schemeClr val="tx1"/>
                </a:solidFill>
                <a:latin typeface="+mn-lt"/>
                <a:ea typeface="+mn-ea"/>
                <a:cs typeface="+mn-cs"/>
              </a:defRPr>
            </a:lvl7pPr>
            <a:lvl8pPr marL="4312996" indent="-287533" algn="l" defTabSz="1150132" rtl="0" eaLnBrk="1" latinLnBrk="0" hangingPunct="1">
              <a:lnSpc>
                <a:spcPct val="90000"/>
              </a:lnSpc>
              <a:spcBef>
                <a:spcPts val="629"/>
              </a:spcBef>
              <a:buFont typeface="Arial" panose="020B0604020202020204" pitchFamily="34" charset="0"/>
              <a:buChar char="•"/>
              <a:defRPr sz="2264" kern="1200">
                <a:solidFill>
                  <a:schemeClr val="tx1"/>
                </a:solidFill>
                <a:latin typeface="+mn-lt"/>
                <a:ea typeface="+mn-ea"/>
                <a:cs typeface="+mn-cs"/>
              </a:defRPr>
            </a:lvl8pPr>
            <a:lvl9pPr marL="4888062" indent="-287533" algn="l" defTabSz="1150132" rtl="0" eaLnBrk="1" latinLnBrk="0" hangingPunct="1">
              <a:lnSpc>
                <a:spcPct val="90000"/>
              </a:lnSpc>
              <a:spcBef>
                <a:spcPts val="629"/>
              </a:spcBef>
              <a:buFont typeface="Arial" panose="020B0604020202020204" pitchFamily="34" charset="0"/>
              <a:buChar char="•"/>
              <a:defRPr sz="2264" kern="1200">
                <a:solidFill>
                  <a:schemeClr val="tx1"/>
                </a:solidFill>
                <a:latin typeface="+mn-lt"/>
                <a:ea typeface="+mn-ea"/>
                <a:cs typeface="+mn-cs"/>
              </a:defRPr>
            </a:lvl9pPr>
          </a:lstStyle>
          <a:p>
            <a:r>
              <a:rPr lang="en-US" sz="1451" dirty="0"/>
              <a:t>The buyer, THM Group, had ties to the Russian government.</a:t>
            </a:r>
          </a:p>
          <a:p>
            <a:endParaRPr lang="en-US" sz="1451" dirty="0"/>
          </a:p>
          <a:p>
            <a:r>
              <a:rPr lang="en-US" sz="1451" dirty="0"/>
              <a:t>Bergen Engines’ engines and technology “would be of great military strategic significance for Russia” (although not covered by export control rules).</a:t>
            </a:r>
          </a:p>
          <a:p>
            <a:endParaRPr lang="en-US" sz="1451" dirty="0"/>
          </a:p>
          <a:p>
            <a:r>
              <a:rPr lang="en-US" sz="1451" dirty="0"/>
              <a:t>Russia had faced significant challenges in gaining access to these since the imposition of sanctions against the country in 2014.</a:t>
            </a:r>
          </a:p>
          <a:p>
            <a:endParaRPr lang="en-US" sz="1451" dirty="0"/>
          </a:p>
          <a:p>
            <a:r>
              <a:rPr lang="en-US" sz="1451" dirty="0"/>
              <a:t>The sale included Bergen Engines’ strategically located property close to military installations.</a:t>
            </a:r>
          </a:p>
          <a:p>
            <a:endParaRPr lang="en-US" sz="1451"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7410" y="413359"/>
            <a:ext cx="2552700" cy="1255386"/>
          </a:xfrm>
          <a:prstGeom prst="rect">
            <a:avLst/>
          </a:prstGeom>
        </p:spPr>
      </p:pic>
    </p:spTree>
    <p:extLst>
      <p:ext uri="{BB962C8B-B14F-4D97-AF65-F5344CB8AC3E}">
        <p14:creationId xmlns:p14="http://schemas.microsoft.com/office/powerpoint/2010/main" val="1466086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kskant 1">
            <a:extLst>
              <a:ext uri="{FF2B5EF4-FFF2-40B4-BE49-F238E27FC236}">
                <a16:creationId xmlns:a16="http://schemas.microsoft.com/office/drawing/2014/main" xmlns="" id="{58A2384D-9461-4631-8EF4-7FF2F3604832}"/>
              </a:ext>
            </a:extLst>
          </p:cNvPr>
          <p:cNvSpPr/>
          <p:nvPr/>
        </p:nvSpPr>
        <p:spPr>
          <a:xfrm>
            <a:off x="5033934" y="1284371"/>
            <a:ext cx="1733439" cy="1494344"/>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2">
              <a:solidFill>
                <a:schemeClr val="accent2"/>
              </a:solidFill>
            </a:endParaRPr>
          </a:p>
        </p:txBody>
      </p:sp>
      <p:sp>
        <p:nvSpPr>
          <p:cNvPr id="3" name="Sekskant 2">
            <a:extLst>
              <a:ext uri="{FF2B5EF4-FFF2-40B4-BE49-F238E27FC236}">
                <a16:creationId xmlns:a16="http://schemas.microsoft.com/office/drawing/2014/main" xmlns="" id="{62F0D3E3-13CB-441E-86AA-8E654A40F32D}"/>
              </a:ext>
            </a:extLst>
          </p:cNvPr>
          <p:cNvSpPr/>
          <p:nvPr/>
        </p:nvSpPr>
        <p:spPr>
          <a:xfrm>
            <a:off x="3566925" y="2031543"/>
            <a:ext cx="1733439" cy="1494344"/>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2">
              <a:solidFill>
                <a:schemeClr val="bg1"/>
              </a:solidFill>
            </a:endParaRPr>
          </a:p>
        </p:txBody>
      </p:sp>
      <p:sp>
        <p:nvSpPr>
          <p:cNvPr id="4" name="Sekskant 3">
            <a:extLst>
              <a:ext uri="{FF2B5EF4-FFF2-40B4-BE49-F238E27FC236}">
                <a16:creationId xmlns:a16="http://schemas.microsoft.com/office/drawing/2014/main" xmlns="" id="{49193B00-8050-47E9-8DB9-96F3B3041D0E}"/>
              </a:ext>
            </a:extLst>
          </p:cNvPr>
          <p:cNvSpPr/>
          <p:nvPr/>
        </p:nvSpPr>
        <p:spPr>
          <a:xfrm>
            <a:off x="6510054" y="2031543"/>
            <a:ext cx="1733439" cy="1494344"/>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2">
              <a:solidFill>
                <a:schemeClr val="bg1"/>
              </a:solidFill>
            </a:endParaRPr>
          </a:p>
        </p:txBody>
      </p:sp>
      <p:sp>
        <p:nvSpPr>
          <p:cNvPr id="5" name="Sekskant 4">
            <a:extLst>
              <a:ext uri="{FF2B5EF4-FFF2-40B4-BE49-F238E27FC236}">
                <a16:creationId xmlns:a16="http://schemas.microsoft.com/office/drawing/2014/main" xmlns="" id="{5F8ABF54-441B-4BA8-9C3C-8C23F0CE67F8}"/>
              </a:ext>
            </a:extLst>
          </p:cNvPr>
          <p:cNvSpPr/>
          <p:nvPr/>
        </p:nvSpPr>
        <p:spPr>
          <a:xfrm rot="10800000">
            <a:off x="5033934" y="2869834"/>
            <a:ext cx="1733439" cy="1494344"/>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2">
              <a:solidFill>
                <a:schemeClr val="accent2"/>
              </a:solidFill>
            </a:endParaRPr>
          </a:p>
        </p:txBody>
      </p:sp>
      <p:sp>
        <p:nvSpPr>
          <p:cNvPr id="6" name="Sekskant 5">
            <a:extLst>
              <a:ext uri="{FF2B5EF4-FFF2-40B4-BE49-F238E27FC236}">
                <a16:creationId xmlns:a16="http://schemas.microsoft.com/office/drawing/2014/main" xmlns="" id="{396EA958-2A88-4B8A-8C58-A3B2E1FA49AA}"/>
              </a:ext>
            </a:extLst>
          </p:cNvPr>
          <p:cNvSpPr/>
          <p:nvPr/>
        </p:nvSpPr>
        <p:spPr>
          <a:xfrm rot="10800000">
            <a:off x="3566925" y="3617006"/>
            <a:ext cx="1733439" cy="1494344"/>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2">
              <a:solidFill>
                <a:schemeClr val="bg1"/>
              </a:solidFill>
            </a:endParaRPr>
          </a:p>
        </p:txBody>
      </p:sp>
      <p:sp>
        <p:nvSpPr>
          <p:cNvPr id="7" name="Sekskant 6">
            <a:extLst>
              <a:ext uri="{FF2B5EF4-FFF2-40B4-BE49-F238E27FC236}">
                <a16:creationId xmlns:a16="http://schemas.microsoft.com/office/drawing/2014/main" xmlns="" id="{2BA224B4-56E2-4ECF-B89E-DF12B87B2BDD}"/>
              </a:ext>
            </a:extLst>
          </p:cNvPr>
          <p:cNvSpPr/>
          <p:nvPr/>
        </p:nvSpPr>
        <p:spPr>
          <a:xfrm rot="10800000">
            <a:off x="6510054" y="3617006"/>
            <a:ext cx="1733439" cy="1494344"/>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2">
              <a:solidFill>
                <a:schemeClr val="bg1"/>
              </a:solidFill>
            </a:endParaRPr>
          </a:p>
        </p:txBody>
      </p:sp>
      <p:sp>
        <p:nvSpPr>
          <p:cNvPr id="8" name="Sekskant 7">
            <a:extLst>
              <a:ext uri="{FF2B5EF4-FFF2-40B4-BE49-F238E27FC236}">
                <a16:creationId xmlns:a16="http://schemas.microsoft.com/office/drawing/2014/main" xmlns="" id="{91C83BB2-55B7-40BA-A385-417738D8B0B9}"/>
              </a:ext>
            </a:extLst>
          </p:cNvPr>
          <p:cNvSpPr/>
          <p:nvPr/>
        </p:nvSpPr>
        <p:spPr>
          <a:xfrm rot="10800000">
            <a:off x="5033934" y="4455298"/>
            <a:ext cx="1733439" cy="1494344"/>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2">
              <a:solidFill>
                <a:schemeClr val="accent2"/>
              </a:solidFill>
            </a:endParaRPr>
          </a:p>
        </p:txBody>
      </p:sp>
      <p:pic>
        <p:nvPicPr>
          <p:cNvPr id="9" name="Bilde 14">
            <a:extLst>
              <a:ext uri="{FF2B5EF4-FFF2-40B4-BE49-F238E27FC236}">
                <a16:creationId xmlns:a16="http://schemas.microsoft.com/office/drawing/2014/main" xmlns="" id="{5301DE71-5FB5-4139-8FF4-9E0F13F562B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410980" y="3127333"/>
            <a:ext cx="979345" cy="979345"/>
          </a:xfrm>
          <a:prstGeom prst="rect">
            <a:avLst/>
          </a:prstGeom>
        </p:spPr>
      </p:pic>
      <p:sp>
        <p:nvSpPr>
          <p:cNvPr id="10" name="TekstSylinder 15">
            <a:extLst>
              <a:ext uri="{FF2B5EF4-FFF2-40B4-BE49-F238E27FC236}">
                <a16:creationId xmlns:a16="http://schemas.microsoft.com/office/drawing/2014/main" xmlns="" id="{5CD7DE93-94F8-485C-8F88-2EB30652A3BA}"/>
              </a:ext>
            </a:extLst>
          </p:cNvPr>
          <p:cNvSpPr txBox="1"/>
          <p:nvPr/>
        </p:nvSpPr>
        <p:spPr>
          <a:xfrm>
            <a:off x="5112391" y="1695928"/>
            <a:ext cx="1569327" cy="678647"/>
          </a:xfrm>
          <a:prstGeom prst="rect">
            <a:avLst/>
          </a:prstGeom>
          <a:noFill/>
        </p:spPr>
        <p:txBody>
          <a:bodyPr wrap="square" rtlCol="0">
            <a:spAutoFit/>
          </a:bodyPr>
          <a:lstStyle/>
          <a:p>
            <a:pPr algn="ctr"/>
            <a:r>
              <a:rPr lang="en-US" sz="1270" dirty="0">
                <a:solidFill>
                  <a:schemeClr val="bg1"/>
                </a:solidFill>
              </a:rPr>
              <a:t>Has the target been made subject to the Act?</a:t>
            </a:r>
          </a:p>
        </p:txBody>
      </p:sp>
      <p:pic>
        <p:nvPicPr>
          <p:cNvPr id="21" name="Bilde 32">
            <a:extLst>
              <a:ext uri="{FF2B5EF4-FFF2-40B4-BE49-F238E27FC236}">
                <a16:creationId xmlns:a16="http://schemas.microsoft.com/office/drawing/2014/main" xmlns="" id="{44F1FD31-5FCD-4A2B-891E-63474C16B66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81158" y="2378494"/>
            <a:ext cx="909688" cy="909688"/>
          </a:xfrm>
          <a:prstGeom prst="rect">
            <a:avLst/>
          </a:prstGeom>
        </p:spPr>
      </p:pic>
      <p:sp>
        <p:nvSpPr>
          <p:cNvPr id="22" name="TekstSylinder 33">
            <a:extLst>
              <a:ext uri="{FF2B5EF4-FFF2-40B4-BE49-F238E27FC236}">
                <a16:creationId xmlns:a16="http://schemas.microsoft.com/office/drawing/2014/main" xmlns="" id="{ADD3FEE8-3EA7-4F06-B91A-313C3CD29F40}"/>
              </a:ext>
            </a:extLst>
          </p:cNvPr>
          <p:cNvSpPr txBox="1"/>
          <p:nvPr/>
        </p:nvSpPr>
        <p:spPr>
          <a:xfrm>
            <a:off x="3846157" y="4138913"/>
            <a:ext cx="1174973" cy="483209"/>
          </a:xfrm>
          <a:prstGeom prst="rect">
            <a:avLst/>
          </a:prstGeom>
          <a:noFill/>
        </p:spPr>
        <p:txBody>
          <a:bodyPr wrap="square" rtlCol="0">
            <a:spAutoFit/>
          </a:bodyPr>
          <a:lstStyle/>
          <a:p>
            <a:pPr algn="ctr"/>
            <a:r>
              <a:rPr lang="nb-NO" sz="1270" dirty="0">
                <a:solidFill>
                  <a:schemeClr val="bg1"/>
                </a:solidFill>
              </a:rPr>
              <a:t>Sensitive </a:t>
            </a:r>
            <a:r>
              <a:rPr lang="nb-NO" sz="1270" dirty="0" err="1">
                <a:solidFill>
                  <a:schemeClr val="bg1"/>
                </a:solidFill>
              </a:rPr>
              <a:t>sector</a:t>
            </a:r>
            <a:r>
              <a:rPr lang="nb-NO" sz="1270" dirty="0">
                <a:solidFill>
                  <a:schemeClr val="bg1"/>
                </a:solidFill>
              </a:rPr>
              <a:t>?</a:t>
            </a:r>
          </a:p>
        </p:txBody>
      </p:sp>
      <p:sp>
        <p:nvSpPr>
          <p:cNvPr id="29" name="Title 1">
            <a:extLst>
              <a:ext uri="{FF2B5EF4-FFF2-40B4-BE49-F238E27FC236}">
                <a16:creationId xmlns:a16="http://schemas.microsoft.com/office/drawing/2014/main" xmlns="" id="{80B01A63-3FB1-489E-8D4D-ED181321024F}"/>
              </a:ext>
            </a:extLst>
          </p:cNvPr>
          <p:cNvSpPr txBox="1">
            <a:spLocks/>
          </p:cNvSpPr>
          <p:nvPr/>
        </p:nvSpPr>
        <p:spPr>
          <a:xfrm>
            <a:off x="427283" y="528846"/>
            <a:ext cx="11345376" cy="303597"/>
          </a:xfrm>
          <a:prstGeom prst="rect">
            <a:avLst/>
          </a:prstGeom>
        </p:spPr>
        <p:txBody>
          <a:bodyPr/>
          <a:lstStyle>
            <a:lvl1pPr algn="l" defTabSz="1267942" rtl="0" eaLnBrk="1" fontAlgn="base" hangingPunct="1">
              <a:lnSpc>
                <a:spcPct val="90000"/>
              </a:lnSpc>
              <a:spcBef>
                <a:spcPct val="0"/>
              </a:spcBef>
              <a:spcAft>
                <a:spcPct val="0"/>
              </a:spcAft>
              <a:defRPr sz="6037" kern="1200">
                <a:solidFill>
                  <a:schemeClr val="tx1"/>
                </a:solidFill>
                <a:latin typeface="+mj-lt"/>
                <a:ea typeface="ＭＳ Ｐゴシック" charset="0"/>
                <a:cs typeface="ＭＳ Ｐゴシック" charset="0"/>
              </a:defRPr>
            </a:lvl1pPr>
            <a:lvl2pPr algn="l" defTabSz="1267942" rtl="0" eaLnBrk="1" fontAlgn="base" hangingPunct="1">
              <a:lnSpc>
                <a:spcPct val="90000"/>
              </a:lnSpc>
              <a:spcBef>
                <a:spcPct val="0"/>
              </a:spcBef>
              <a:spcAft>
                <a:spcPct val="0"/>
              </a:spcAft>
              <a:defRPr sz="6037">
                <a:solidFill>
                  <a:schemeClr val="tx1"/>
                </a:solidFill>
                <a:latin typeface="Arial" charset="0"/>
                <a:ea typeface="ＭＳ Ｐゴシック" charset="0"/>
                <a:cs typeface="ＭＳ Ｐゴシック" charset="0"/>
              </a:defRPr>
            </a:lvl2pPr>
            <a:lvl3pPr algn="l" defTabSz="1267942" rtl="0" eaLnBrk="1" fontAlgn="base" hangingPunct="1">
              <a:lnSpc>
                <a:spcPct val="90000"/>
              </a:lnSpc>
              <a:spcBef>
                <a:spcPct val="0"/>
              </a:spcBef>
              <a:spcAft>
                <a:spcPct val="0"/>
              </a:spcAft>
              <a:defRPr sz="6037">
                <a:solidFill>
                  <a:schemeClr val="tx1"/>
                </a:solidFill>
                <a:latin typeface="Arial" charset="0"/>
                <a:ea typeface="ＭＳ Ｐゴシック" charset="0"/>
                <a:cs typeface="ＭＳ Ｐゴシック" charset="0"/>
              </a:defRPr>
            </a:lvl3pPr>
            <a:lvl4pPr algn="l" defTabSz="1267942" rtl="0" eaLnBrk="1" fontAlgn="base" hangingPunct="1">
              <a:lnSpc>
                <a:spcPct val="90000"/>
              </a:lnSpc>
              <a:spcBef>
                <a:spcPct val="0"/>
              </a:spcBef>
              <a:spcAft>
                <a:spcPct val="0"/>
              </a:spcAft>
              <a:defRPr sz="6037">
                <a:solidFill>
                  <a:schemeClr val="tx1"/>
                </a:solidFill>
                <a:latin typeface="Arial" charset="0"/>
                <a:ea typeface="ＭＳ Ｐゴシック" charset="0"/>
                <a:cs typeface="ＭＳ Ｐゴシック" charset="0"/>
              </a:defRPr>
            </a:lvl4pPr>
            <a:lvl5pPr algn="l" defTabSz="1267942" rtl="0" eaLnBrk="1" fontAlgn="base" hangingPunct="1">
              <a:lnSpc>
                <a:spcPct val="90000"/>
              </a:lnSpc>
              <a:spcBef>
                <a:spcPct val="0"/>
              </a:spcBef>
              <a:spcAft>
                <a:spcPct val="0"/>
              </a:spcAft>
              <a:defRPr sz="6037">
                <a:solidFill>
                  <a:schemeClr val="tx1"/>
                </a:solidFill>
                <a:latin typeface="Arial" charset="0"/>
                <a:ea typeface="ＭＳ Ｐゴシック" charset="0"/>
                <a:cs typeface="ＭＳ Ｐゴシック" charset="0"/>
              </a:defRPr>
            </a:lvl5pPr>
            <a:lvl6pPr marL="575066" algn="l" defTabSz="1267942" rtl="0" eaLnBrk="1" fontAlgn="base" hangingPunct="1">
              <a:lnSpc>
                <a:spcPct val="90000"/>
              </a:lnSpc>
              <a:spcBef>
                <a:spcPct val="0"/>
              </a:spcBef>
              <a:spcAft>
                <a:spcPct val="0"/>
              </a:spcAft>
              <a:defRPr sz="6037">
                <a:solidFill>
                  <a:schemeClr val="tx1"/>
                </a:solidFill>
                <a:latin typeface="Calibri Light" charset="0"/>
                <a:ea typeface="ＭＳ Ｐゴシック" charset="0"/>
                <a:cs typeface="ＭＳ Ｐゴシック" charset="0"/>
              </a:defRPr>
            </a:lvl6pPr>
            <a:lvl7pPr marL="1150132" algn="l" defTabSz="1267942" rtl="0" eaLnBrk="1" fontAlgn="base" hangingPunct="1">
              <a:lnSpc>
                <a:spcPct val="90000"/>
              </a:lnSpc>
              <a:spcBef>
                <a:spcPct val="0"/>
              </a:spcBef>
              <a:spcAft>
                <a:spcPct val="0"/>
              </a:spcAft>
              <a:defRPr sz="6037">
                <a:solidFill>
                  <a:schemeClr val="tx1"/>
                </a:solidFill>
                <a:latin typeface="Calibri Light" charset="0"/>
                <a:ea typeface="ＭＳ Ｐゴシック" charset="0"/>
                <a:cs typeface="ＭＳ Ｐゴシック" charset="0"/>
              </a:defRPr>
            </a:lvl7pPr>
            <a:lvl8pPr marL="1725198" algn="l" defTabSz="1267942" rtl="0" eaLnBrk="1" fontAlgn="base" hangingPunct="1">
              <a:lnSpc>
                <a:spcPct val="90000"/>
              </a:lnSpc>
              <a:spcBef>
                <a:spcPct val="0"/>
              </a:spcBef>
              <a:spcAft>
                <a:spcPct val="0"/>
              </a:spcAft>
              <a:defRPr sz="6037">
                <a:solidFill>
                  <a:schemeClr val="tx1"/>
                </a:solidFill>
                <a:latin typeface="Calibri Light" charset="0"/>
                <a:ea typeface="ＭＳ Ｐゴシック" charset="0"/>
                <a:cs typeface="ＭＳ Ｐゴシック" charset="0"/>
              </a:defRPr>
            </a:lvl8pPr>
            <a:lvl9pPr marL="2300265" algn="l" defTabSz="1267942" rtl="0" eaLnBrk="1" fontAlgn="base" hangingPunct="1">
              <a:lnSpc>
                <a:spcPct val="90000"/>
              </a:lnSpc>
              <a:spcBef>
                <a:spcPct val="0"/>
              </a:spcBef>
              <a:spcAft>
                <a:spcPct val="0"/>
              </a:spcAft>
              <a:defRPr sz="6037">
                <a:solidFill>
                  <a:schemeClr val="tx1"/>
                </a:solidFill>
                <a:latin typeface="Calibri Light" charset="0"/>
                <a:ea typeface="ＭＳ Ｐゴシック" charset="0"/>
                <a:cs typeface="ＭＳ Ｐゴシック" charset="0"/>
              </a:defRPr>
            </a:lvl9pPr>
          </a:lstStyle>
          <a:p>
            <a:pPr algn="ctr"/>
            <a:r>
              <a:rPr lang="en-US" sz="2720" b="1" dirty="0">
                <a:solidFill>
                  <a:schemeClr val="bg1"/>
                </a:solidFill>
                <a:latin typeface="Times New Roman"/>
                <a:cs typeface="Times New Roman"/>
              </a:rPr>
              <a:t>FDI risk in Norway: Some due diligence issues</a:t>
            </a:r>
          </a:p>
        </p:txBody>
      </p:sp>
      <p:sp>
        <p:nvSpPr>
          <p:cNvPr id="30" name="TekstSylinder 33">
            <a:extLst>
              <a:ext uri="{FF2B5EF4-FFF2-40B4-BE49-F238E27FC236}">
                <a16:creationId xmlns:a16="http://schemas.microsoft.com/office/drawing/2014/main" xmlns="" id="{9A7D12E7-7DF7-471B-895A-E51565F17EF8}"/>
              </a:ext>
            </a:extLst>
          </p:cNvPr>
          <p:cNvSpPr txBox="1"/>
          <p:nvPr/>
        </p:nvSpPr>
        <p:spPr>
          <a:xfrm>
            <a:off x="5199250" y="5009820"/>
            <a:ext cx="1395608" cy="483209"/>
          </a:xfrm>
          <a:prstGeom prst="rect">
            <a:avLst/>
          </a:prstGeom>
          <a:noFill/>
        </p:spPr>
        <p:txBody>
          <a:bodyPr wrap="square" rtlCol="0">
            <a:spAutoFit/>
          </a:bodyPr>
          <a:lstStyle/>
          <a:p>
            <a:pPr algn="ctr"/>
            <a:r>
              <a:rPr lang="en-US" sz="1270" dirty="0">
                <a:solidFill>
                  <a:schemeClr val="bg1"/>
                </a:solidFill>
              </a:rPr>
              <a:t>Supplier to the armed forces?</a:t>
            </a:r>
          </a:p>
        </p:txBody>
      </p:sp>
      <p:sp>
        <p:nvSpPr>
          <p:cNvPr id="31" name="TekstSylinder 15">
            <a:extLst>
              <a:ext uri="{FF2B5EF4-FFF2-40B4-BE49-F238E27FC236}">
                <a16:creationId xmlns:a16="http://schemas.microsoft.com/office/drawing/2014/main" xmlns="" id="{717E295F-C72D-463A-90D3-024833019508}"/>
              </a:ext>
            </a:extLst>
          </p:cNvPr>
          <p:cNvSpPr txBox="1"/>
          <p:nvPr/>
        </p:nvSpPr>
        <p:spPr>
          <a:xfrm>
            <a:off x="6594858" y="4106678"/>
            <a:ext cx="1580344" cy="483209"/>
          </a:xfrm>
          <a:prstGeom prst="rect">
            <a:avLst/>
          </a:prstGeom>
          <a:noFill/>
        </p:spPr>
        <p:txBody>
          <a:bodyPr wrap="square" rtlCol="0">
            <a:spAutoFit/>
          </a:bodyPr>
          <a:lstStyle/>
          <a:p>
            <a:pPr algn="ctr"/>
            <a:r>
              <a:rPr lang="en-US" sz="1270" dirty="0">
                <a:solidFill>
                  <a:schemeClr val="bg1"/>
                </a:solidFill>
              </a:rPr>
              <a:t>Products subject to export control rules?</a:t>
            </a:r>
          </a:p>
        </p:txBody>
      </p:sp>
      <p:pic>
        <p:nvPicPr>
          <p:cNvPr id="45" name="Bilde 26">
            <a:extLst>
              <a:ext uri="{FF2B5EF4-FFF2-40B4-BE49-F238E27FC236}">
                <a16:creationId xmlns:a16="http://schemas.microsoft.com/office/drawing/2014/main" xmlns="" id="{D5747CD4-57F0-4FAF-9526-BB90EC6095D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76502" y="2354702"/>
            <a:ext cx="834903" cy="834903"/>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56487" y="528846"/>
            <a:ext cx="2159000" cy="1193800"/>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78" y="-1"/>
            <a:ext cx="12227278" cy="6825607"/>
          </a:xfrm>
          <a:prstGeom prst="rect">
            <a:avLst/>
          </a:prstGeom>
        </p:spPr>
      </p:pic>
    </p:spTree>
    <p:extLst>
      <p:ext uri="{BB962C8B-B14F-4D97-AF65-F5344CB8AC3E}">
        <p14:creationId xmlns:p14="http://schemas.microsoft.com/office/powerpoint/2010/main" val="1791640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orakulmio 10">
            <a:extLst>
              <a:ext uri="{FF2B5EF4-FFF2-40B4-BE49-F238E27FC236}">
                <a16:creationId xmlns:a16="http://schemas.microsoft.com/office/drawing/2014/main" xmlns="" id="{25E1CDCD-B030-3743-BF0D-FD4AFE6C2CED}"/>
              </a:ext>
            </a:extLst>
          </p:cNvPr>
          <p:cNvSpPr/>
          <p:nvPr/>
        </p:nvSpPr>
        <p:spPr>
          <a:xfrm>
            <a:off x="5488990" y="2307479"/>
            <a:ext cx="6710403" cy="4556658"/>
          </a:xfrm>
          <a:custGeom>
            <a:avLst/>
            <a:gdLst>
              <a:gd name="connsiteX0" fmla="*/ 0 w 6235104"/>
              <a:gd name="connsiteY0" fmla="*/ 0 h 3755791"/>
              <a:gd name="connsiteX1" fmla="*/ 6235104 w 6235104"/>
              <a:gd name="connsiteY1" fmla="*/ 0 h 3755791"/>
              <a:gd name="connsiteX2" fmla="*/ 6235104 w 6235104"/>
              <a:gd name="connsiteY2" fmla="*/ 3755791 h 3755791"/>
              <a:gd name="connsiteX3" fmla="*/ 0 w 6235104"/>
              <a:gd name="connsiteY3" fmla="*/ 3755791 h 3755791"/>
              <a:gd name="connsiteX4" fmla="*/ 0 w 6235104"/>
              <a:gd name="connsiteY4" fmla="*/ 0 h 3755791"/>
              <a:gd name="connsiteX0" fmla="*/ 1871759 w 6235104"/>
              <a:gd name="connsiteY0" fmla="*/ 0 h 3761928"/>
              <a:gd name="connsiteX1" fmla="*/ 6235104 w 6235104"/>
              <a:gd name="connsiteY1" fmla="*/ 6137 h 3761928"/>
              <a:gd name="connsiteX2" fmla="*/ 6235104 w 6235104"/>
              <a:gd name="connsiteY2" fmla="*/ 3761928 h 3761928"/>
              <a:gd name="connsiteX3" fmla="*/ 0 w 6235104"/>
              <a:gd name="connsiteY3" fmla="*/ 3761928 h 3761928"/>
              <a:gd name="connsiteX4" fmla="*/ 1871759 w 6235104"/>
              <a:gd name="connsiteY4" fmla="*/ 0 h 3761928"/>
              <a:gd name="connsiteX0" fmla="*/ 1871759 w 6235104"/>
              <a:gd name="connsiteY0" fmla="*/ 596 h 3762524"/>
              <a:gd name="connsiteX1" fmla="*/ 6235104 w 6235104"/>
              <a:gd name="connsiteY1" fmla="*/ 0 h 3762524"/>
              <a:gd name="connsiteX2" fmla="*/ 6235104 w 6235104"/>
              <a:gd name="connsiteY2" fmla="*/ 3762524 h 3762524"/>
              <a:gd name="connsiteX3" fmla="*/ 0 w 6235104"/>
              <a:gd name="connsiteY3" fmla="*/ 3762524 h 3762524"/>
              <a:gd name="connsiteX4" fmla="*/ 1871759 w 6235104"/>
              <a:gd name="connsiteY4" fmla="*/ 596 h 3762524"/>
              <a:gd name="connsiteX0" fmla="*/ 1871759 w 6235104"/>
              <a:gd name="connsiteY0" fmla="*/ 596 h 3762524"/>
              <a:gd name="connsiteX1" fmla="*/ 6235104 w 6235104"/>
              <a:gd name="connsiteY1" fmla="*/ 0 h 3762524"/>
              <a:gd name="connsiteX2" fmla="*/ 5575294 w 6235104"/>
              <a:gd name="connsiteY2" fmla="*/ 3762524 h 3762524"/>
              <a:gd name="connsiteX3" fmla="*/ 0 w 6235104"/>
              <a:gd name="connsiteY3" fmla="*/ 3762524 h 3762524"/>
              <a:gd name="connsiteX4" fmla="*/ 1871759 w 6235104"/>
              <a:gd name="connsiteY4" fmla="*/ 596 h 3762524"/>
              <a:gd name="connsiteX0" fmla="*/ 1871759 w 5575294"/>
              <a:gd name="connsiteY0" fmla="*/ 3962 h 3765890"/>
              <a:gd name="connsiteX1" fmla="*/ 5541630 w 5575294"/>
              <a:gd name="connsiteY1" fmla="*/ 0 h 3765890"/>
              <a:gd name="connsiteX2" fmla="*/ 5575294 w 5575294"/>
              <a:gd name="connsiteY2" fmla="*/ 3765890 h 3765890"/>
              <a:gd name="connsiteX3" fmla="*/ 0 w 5575294"/>
              <a:gd name="connsiteY3" fmla="*/ 3765890 h 3765890"/>
              <a:gd name="connsiteX4" fmla="*/ 1871759 w 5575294"/>
              <a:gd name="connsiteY4" fmla="*/ 3962 h 3765890"/>
              <a:gd name="connsiteX0" fmla="*/ 1871759 w 5541630"/>
              <a:gd name="connsiteY0" fmla="*/ 3962 h 3775989"/>
              <a:gd name="connsiteX1" fmla="*/ 5541630 w 5541630"/>
              <a:gd name="connsiteY1" fmla="*/ 0 h 3775989"/>
              <a:gd name="connsiteX2" fmla="*/ 5410341 w 5541630"/>
              <a:gd name="connsiteY2" fmla="*/ 3775989 h 3775989"/>
              <a:gd name="connsiteX3" fmla="*/ 0 w 5541630"/>
              <a:gd name="connsiteY3" fmla="*/ 3765890 h 3775989"/>
              <a:gd name="connsiteX4" fmla="*/ 1871759 w 5541630"/>
              <a:gd name="connsiteY4" fmla="*/ 3962 h 3775989"/>
              <a:gd name="connsiteX0" fmla="*/ 1871759 w 5544996"/>
              <a:gd name="connsiteY0" fmla="*/ 3962 h 3765890"/>
              <a:gd name="connsiteX1" fmla="*/ 5541630 w 5544996"/>
              <a:gd name="connsiteY1" fmla="*/ 0 h 3765890"/>
              <a:gd name="connsiteX2" fmla="*/ 5544996 w 5544996"/>
              <a:gd name="connsiteY2" fmla="*/ 3765890 h 3765890"/>
              <a:gd name="connsiteX3" fmla="*/ 0 w 5544996"/>
              <a:gd name="connsiteY3" fmla="*/ 3765890 h 3765890"/>
              <a:gd name="connsiteX4" fmla="*/ 1871759 w 5544996"/>
              <a:gd name="connsiteY4" fmla="*/ 3962 h 3765890"/>
              <a:gd name="connsiteX0" fmla="*/ 1871759 w 5551729"/>
              <a:gd name="connsiteY0" fmla="*/ 3962 h 3769256"/>
              <a:gd name="connsiteX1" fmla="*/ 5541630 w 5551729"/>
              <a:gd name="connsiteY1" fmla="*/ 0 h 3769256"/>
              <a:gd name="connsiteX2" fmla="*/ 5551729 w 5551729"/>
              <a:gd name="connsiteY2" fmla="*/ 3769256 h 3769256"/>
              <a:gd name="connsiteX3" fmla="*/ 0 w 5551729"/>
              <a:gd name="connsiteY3" fmla="*/ 3765890 h 3769256"/>
              <a:gd name="connsiteX4" fmla="*/ 1871759 w 5551729"/>
              <a:gd name="connsiteY4" fmla="*/ 3962 h 3769256"/>
              <a:gd name="connsiteX0" fmla="*/ 1871759 w 5555781"/>
              <a:gd name="connsiteY0" fmla="*/ 7325 h 3772619"/>
              <a:gd name="connsiteX1" fmla="*/ 5555084 w 5555781"/>
              <a:gd name="connsiteY1" fmla="*/ 0 h 3772619"/>
              <a:gd name="connsiteX2" fmla="*/ 5551729 w 5555781"/>
              <a:gd name="connsiteY2" fmla="*/ 3772619 h 3772619"/>
              <a:gd name="connsiteX3" fmla="*/ 0 w 5555781"/>
              <a:gd name="connsiteY3" fmla="*/ 3769253 h 3772619"/>
              <a:gd name="connsiteX4" fmla="*/ 1871759 w 5555781"/>
              <a:gd name="connsiteY4" fmla="*/ 7325 h 377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5781" h="3772619">
                <a:moveTo>
                  <a:pt x="1871759" y="7325"/>
                </a:moveTo>
                <a:lnTo>
                  <a:pt x="5555084" y="0"/>
                </a:lnTo>
                <a:cubicBezTo>
                  <a:pt x="5558450" y="1256419"/>
                  <a:pt x="5548363" y="2516200"/>
                  <a:pt x="5551729" y="3772619"/>
                </a:cubicBezTo>
                <a:lnTo>
                  <a:pt x="0" y="3769253"/>
                </a:lnTo>
                <a:lnTo>
                  <a:pt x="1871759" y="7325"/>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xmlns="" id="{FA988165-6B25-B74B-8AB1-266B02687A0E}"/>
              </a:ext>
            </a:extLst>
          </p:cNvPr>
          <p:cNvSpPr>
            <a:spLocks noGrp="1"/>
          </p:cNvSpPr>
          <p:nvPr>
            <p:ph type="title"/>
          </p:nvPr>
        </p:nvSpPr>
        <p:spPr>
          <a:xfrm>
            <a:off x="681325" y="2291124"/>
            <a:ext cx="10829350" cy="1757363"/>
          </a:xfrm>
        </p:spPr>
        <p:txBody>
          <a:bodyPr/>
          <a:lstStyle/>
          <a:p>
            <a:r>
              <a:rPr lang="en-US" sz="6000" dirty="0">
                <a:latin typeface="Arial Black"/>
              </a:rPr>
              <a:t>FDI SCREENING </a:t>
            </a:r>
            <a:r>
              <a:rPr lang="en-US" sz="6000" dirty="0"/>
              <a:t/>
            </a:r>
            <a:br>
              <a:rPr lang="en-US" sz="6000" dirty="0"/>
            </a:br>
            <a:r>
              <a:rPr lang="en-US" sz="6000" dirty="0">
                <a:latin typeface="Arial Black"/>
              </a:rPr>
              <a:t>IN FINLAND</a:t>
            </a:r>
            <a:r>
              <a:rPr lang="en-US" sz="5400" dirty="0"/>
              <a:t/>
            </a:r>
            <a:br>
              <a:rPr lang="en-US" sz="5400" dirty="0"/>
            </a:br>
            <a:r>
              <a:rPr lang="en-US" sz="5400" dirty="0"/>
              <a:t/>
            </a:r>
            <a:br>
              <a:rPr lang="en-US" sz="5400" dirty="0"/>
            </a:br>
            <a:r>
              <a:rPr lang="en-US" sz="1600" dirty="0">
                <a:latin typeface="Arial Black"/>
              </a:rPr>
              <a:t>24 August 2021</a:t>
            </a:r>
            <a:r>
              <a:rPr lang="en-US" sz="4800" dirty="0"/>
              <a:t/>
            </a:r>
            <a:br>
              <a:rPr lang="en-US" sz="4800" dirty="0"/>
            </a:br>
            <a:r>
              <a:rPr lang="en-US" sz="4800" dirty="0">
                <a:latin typeface="Arial Black"/>
              </a:rPr>
              <a:t> </a:t>
            </a:r>
            <a:endParaRPr lang="fi-FI" sz="4800" dirty="0"/>
          </a:p>
        </p:txBody>
      </p:sp>
    </p:spTree>
    <p:extLst>
      <p:ext uri="{BB962C8B-B14F-4D97-AF65-F5344CB8AC3E}">
        <p14:creationId xmlns:p14="http://schemas.microsoft.com/office/powerpoint/2010/main" val="364729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xmlns="" id="{FA988165-6B25-B74B-8AB1-266B02687A0E}"/>
              </a:ext>
            </a:extLst>
          </p:cNvPr>
          <p:cNvSpPr>
            <a:spLocks noGrp="1"/>
          </p:cNvSpPr>
          <p:nvPr>
            <p:ph type="title"/>
          </p:nvPr>
        </p:nvSpPr>
        <p:spPr>
          <a:xfrm>
            <a:off x="548111" y="326957"/>
            <a:ext cx="10829350" cy="1757363"/>
          </a:xfrm>
        </p:spPr>
        <p:txBody>
          <a:bodyPr/>
          <a:lstStyle/>
          <a:p>
            <a:r>
              <a:rPr lang="fi-FI" sz="3600" dirty="0"/>
              <a:t>International </a:t>
            </a:r>
            <a:br>
              <a:rPr lang="fi-FI" sz="3600" dirty="0"/>
            </a:br>
            <a:r>
              <a:rPr lang="fi-FI" sz="3600" dirty="0"/>
              <a:t>business </a:t>
            </a:r>
            <a:br>
              <a:rPr lang="fi-FI" sz="3600" dirty="0"/>
            </a:br>
            <a:r>
              <a:rPr lang="fi-FI" sz="3600" dirty="0"/>
              <a:t>law firm</a:t>
            </a:r>
          </a:p>
        </p:txBody>
      </p:sp>
      <p:pic>
        <p:nvPicPr>
          <p:cNvPr id="4" name="Kuva 3">
            <a:extLst>
              <a:ext uri="{FF2B5EF4-FFF2-40B4-BE49-F238E27FC236}">
                <a16:creationId xmlns:a16="http://schemas.microsoft.com/office/drawing/2014/main" xmlns="" id="{4CA1F0DC-68C3-495B-9546-81D1F0EB8D47}"/>
              </a:ext>
            </a:extLst>
          </p:cNvPr>
          <p:cNvPicPr>
            <a:picLocks noChangeAspect="1"/>
          </p:cNvPicPr>
          <p:nvPr/>
        </p:nvPicPr>
        <p:blipFill>
          <a:blip r:embed="rId2"/>
          <a:stretch>
            <a:fillRect/>
          </a:stretch>
        </p:blipFill>
        <p:spPr>
          <a:xfrm>
            <a:off x="5649166" y="1961425"/>
            <a:ext cx="5905946" cy="4685028"/>
          </a:xfrm>
          <a:prstGeom prst="rect">
            <a:avLst/>
          </a:prstGeom>
        </p:spPr>
      </p:pic>
      <p:pic>
        <p:nvPicPr>
          <p:cNvPr id="6" name="Kuva 1">
            <a:extLst>
              <a:ext uri="{FF2B5EF4-FFF2-40B4-BE49-F238E27FC236}">
                <a16:creationId xmlns:a16="http://schemas.microsoft.com/office/drawing/2014/main" xmlns="" id="{E8E0E91E-3E2B-41EE-A8AD-B0609957494F}"/>
              </a:ext>
            </a:extLst>
          </p:cNvPr>
          <p:cNvPicPr>
            <a:picLocks noChangeAspect="1"/>
          </p:cNvPicPr>
          <p:nvPr/>
        </p:nvPicPr>
        <p:blipFill>
          <a:blip r:embed="rId3"/>
          <a:stretch>
            <a:fillRect/>
          </a:stretch>
        </p:blipFill>
        <p:spPr>
          <a:xfrm>
            <a:off x="680330" y="2466267"/>
            <a:ext cx="5415670" cy="3138551"/>
          </a:xfrm>
          <a:prstGeom prst="rect">
            <a:avLst/>
          </a:prstGeom>
        </p:spPr>
      </p:pic>
      <p:sp>
        <p:nvSpPr>
          <p:cNvPr id="7" name="Tekstiruutu 11">
            <a:extLst>
              <a:ext uri="{FF2B5EF4-FFF2-40B4-BE49-F238E27FC236}">
                <a16:creationId xmlns:a16="http://schemas.microsoft.com/office/drawing/2014/main" xmlns="" id="{D36194C8-6F7E-4319-B398-DBE8B92A70D7}"/>
              </a:ext>
            </a:extLst>
          </p:cNvPr>
          <p:cNvSpPr txBox="1"/>
          <p:nvPr/>
        </p:nvSpPr>
        <p:spPr>
          <a:xfrm>
            <a:off x="485967" y="4761504"/>
            <a:ext cx="3147240" cy="56034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i-FI" sz="700" b="1" i="0" u="none" strike="noStrike" kern="1200" cap="none" spc="0" normalizeH="0" baseline="0" noProof="0" dirty="0">
                <a:ln>
                  <a:noFill/>
                </a:ln>
                <a:solidFill>
                  <a:srgbClr val="FFBF6E"/>
                </a:solidFill>
                <a:effectLst/>
                <a:uLnTx/>
                <a:uFillTx/>
                <a:latin typeface="Arial Black" panose="020B0604020202020204" pitchFamily="34" charset="0"/>
                <a:ea typeface="+mn-ea"/>
                <a:cs typeface="Arial Black" panose="020B0604020202020204" pitchFamily="34" charset="0"/>
              </a:rPr>
              <a:t>MAGNUSSON COUNTRIES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i-FI" sz="700" b="1" i="0" u="none" strike="noStrike" kern="1200" cap="none" spc="0" normalizeH="0" baseline="0" noProof="0" dirty="0">
                <a:ln>
                  <a:noFill/>
                </a:ln>
                <a:solidFill>
                  <a:srgbClr val="E3E2EB"/>
                </a:solidFill>
                <a:effectLst/>
                <a:uLnTx/>
                <a:uFillTx/>
                <a:latin typeface="Arial Black" panose="020B0604020202020204" pitchFamily="34" charset="0"/>
                <a:ea typeface="+mn-ea"/>
                <a:cs typeface="Arial Black" panose="020B0604020202020204" pitchFamily="34" charset="0"/>
              </a:rPr>
              <a:t>BUSINESS GROUPS &amp; OTHER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i-FI" sz="700" b="1" i="0" u="none" strike="noStrike" kern="1200" cap="none" spc="0" normalizeH="0" baseline="0" noProof="0" dirty="0">
                <a:ln>
                  <a:noFill/>
                </a:ln>
                <a:solidFill>
                  <a:srgbClr val="E3E2EB"/>
                </a:solidFill>
                <a:effectLst/>
                <a:uLnTx/>
                <a:uFillTx/>
                <a:latin typeface="Arial Black" panose="020B0604020202020204" pitchFamily="34" charset="0"/>
                <a:ea typeface="+mn-ea"/>
                <a:cs typeface="Arial Black" panose="020B0604020202020204" pitchFamily="34" charset="0"/>
              </a:rPr>
              <a:t>AREAS OF INTEREST</a:t>
            </a:r>
          </a:p>
        </p:txBody>
      </p:sp>
    </p:spTree>
    <p:extLst>
      <p:ext uri="{BB962C8B-B14F-4D97-AF65-F5344CB8AC3E}">
        <p14:creationId xmlns:p14="http://schemas.microsoft.com/office/powerpoint/2010/main" val="2834070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xmlns="" id="{8B37AC10-7986-644E-8B44-7169D5E6228A}"/>
              </a:ext>
            </a:extLst>
          </p:cNvPr>
          <p:cNvSpPr>
            <a:spLocks noGrp="1"/>
          </p:cNvSpPr>
          <p:nvPr>
            <p:ph sz="half" idx="1"/>
          </p:nvPr>
        </p:nvSpPr>
        <p:spPr>
          <a:xfrm>
            <a:off x="634363" y="1995129"/>
            <a:ext cx="10829350" cy="4232417"/>
          </a:xfrm>
        </p:spPr>
        <p:txBody>
          <a:bodyPr/>
          <a:lstStyle/>
          <a:p>
            <a:r>
              <a:rPr lang="en-US" dirty="0">
                <a:solidFill>
                  <a:srgbClr val="302F3C"/>
                </a:solidFill>
              </a:rPr>
              <a:t>The Act on the Monitoring of Foreign Corporate Acquisitions (172/2012, the “Act”) </a:t>
            </a:r>
          </a:p>
          <a:p>
            <a:r>
              <a:rPr lang="en-US" dirty="0">
                <a:solidFill>
                  <a:srgbClr val="302F3C"/>
                </a:solidFill>
              </a:rPr>
              <a:t>Latest amendment came into force on 11 O</a:t>
            </a:r>
            <a:r>
              <a:rPr lang="fi-FI" altLang="zh-CN" dirty="0">
                <a:solidFill>
                  <a:srgbClr val="302F3C"/>
                </a:solidFill>
              </a:rPr>
              <a:t>ctober 2020</a:t>
            </a:r>
          </a:p>
          <a:p>
            <a:r>
              <a:rPr lang="en-US" dirty="0">
                <a:solidFill>
                  <a:srgbClr val="302F3C"/>
                </a:solidFill>
              </a:rPr>
              <a:t>Ministry of Economy Affairs and Employment of Finland (“Ministry”) is the responsible authority</a:t>
            </a:r>
          </a:p>
          <a:p>
            <a:r>
              <a:rPr lang="en-US" u="sng" dirty="0">
                <a:solidFill>
                  <a:srgbClr val="302F3C"/>
                </a:solidFill>
              </a:rPr>
              <a:t>A foreign owner</a:t>
            </a:r>
            <a:endParaRPr lang="en-US" dirty="0">
              <a:solidFill>
                <a:srgbClr val="302F3C"/>
              </a:solidFill>
            </a:endParaRPr>
          </a:p>
          <a:p>
            <a:pPr lvl="1"/>
            <a:r>
              <a:rPr lang="en-US" dirty="0">
                <a:solidFill>
                  <a:srgbClr val="302F3C"/>
                </a:solidFill>
              </a:rPr>
              <a:t>foreign national / legal entity </a:t>
            </a:r>
            <a:r>
              <a:rPr lang="en-US" u="sng" dirty="0">
                <a:solidFill>
                  <a:srgbClr val="302F3C"/>
                </a:solidFill>
              </a:rPr>
              <a:t>not established within </a:t>
            </a:r>
            <a:r>
              <a:rPr lang="en-US" dirty="0">
                <a:solidFill>
                  <a:srgbClr val="302F3C"/>
                </a:solidFill>
              </a:rPr>
              <a:t>EU or EFTA Member States</a:t>
            </a:r>
          </a:p>
          <a:p>
            <a:pPr lvl="1"/>
            <a:r>
              <a:rPr lang="en-US" dirty="0">
                <a:solidFill>
                  <a:srgbClr val="302F3C"/>
                </a:solidFill>
              </a:rPr>
              <a:t>Legal entity </a:t>
            </a:r>
            <a:r>
              <a:rPr lang="en-US" u="sng" dirty="0">
                <a:solidFill>
                  <a:srgbClr val="302F3C"/>
                </a:solidFill>
              </a:rPr>
              <a:t>established within</a:t>
            </a:r>
            <a:r>
              <a:rPr lang="en-US" dirty="0">
                <a:solidFill>
                  <a:srgbClr val="302F3C"/>
                </a:solidFill>
              </a:rPr>
              <a:t> EU or EFTA Member States but controlled by the above by at least 1/10</a:t>
            </a:r>
          </a:p>
          <a:p>
            <a:pPr lvl="1"/>
            <a:r>
              <a:rPr lang="en-US" dirty="0">
                <a:solidFill>
                  <a:srgbClr val="302F3C"/>
                </a:solidFill>
              </a:rPr>
              <a:t>EFTA = EU + </a:t>
            </a:r>
            <a:r>
              <a:rPr lang="de-DE" dirty="0"/>
              <a:t>Iceland, Norway, Liechtenstein and Switzerland</a:t>
            </a:r>
            <a:endParaRPr lang="en-US" dirty="0"/>
          </a:p>
        </p:txBody>
      </p:sp>
      <p:sp>
        <p:nvSpPr>
          <p:cNvPr id="2" name="Otsikko 1">
            <a:extLst>
              <a:ext uri="{FF2B5EF4-FFF2-40B4-BE49-F238E27FC236}">
                <a16:creationId xmlns:a16="http://schemas.microsoft.com/office/drawing/2014/main" xmlns="" id="{526382DA-F77C-6C44-9FC4-3801A2DDD378}"/>
              </a:ext>
            </a:extLst>
          </p:cNvPr>
          <p:cNvSpPr>
            <a:spLocks noGrp="1"/>
          </p:cNvSpPr>
          <p:nvPr>
            <p:ph type="title"/>
          </p:nvPr>
        </p:nvSpPr>
        <p:spPr>
          <a:xfrm>
            <a:off x="460745" y="780745"/>
            <a:ext cx="10829350" cy="1018353"/>
          </a:xfrm>
        </p:spPr>
        <p:txBody>
          <a:bodyPr/>
          <a:lstStyle/>
          <a:p>
            <a:r>
              <a:rPr lang="en-US" sz="2400" dirty="0"/>
              <a:t>Applicable law – “yritysostolaki”</a:t>
            </a:r>
          </a:p>
        </p:txBody>
      </p:sp>
    </p:spTree>
    <p:extLst>
      <p:ext uri="{BB962C8B-B14F-4D97-AF65-F5344CB8AC3E}">
        <p14:creationId xmlns:p14="http://schemas.microsoft.com/office/powerpoint/2010/main" val="1959415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xmlns="" id="{8B37AC10-7986-644E-8B44-7169D5E6228A}"/>
              </a:ext>
            </a:extLst>
          </p:cNvPr>
          <p:cNvSpPr>
            <a:spLocks noGrp="1"/>
          </p:cNvSpPr>
          <p:nvPr>
            <p:ph sz="half" idx="1"/>
          </p:nvPr>
        </p:nvSpPr>
        <p:spPr>
          <a:xfrm>
            <a:off x="572718" y="1645807"/>
            <a:ext cx="10829350" cy="4232417"/>
          </a:xfrm>
        </p:spPr>
        <p:txBody>
          <a:bodyPr vert="horz" lIns="91440" tIns="45720" rIns="91440" bIns="45720" rtlCol="0" anchor="t">
            <a:noAutofit/>
          </a:bodyPr>
          <a:lstStyle/>
          <a:p>
            <a:r>
              <a:rPr lang="en-US" dirty="0">
                <a:solidFill>
                  <a:srgbClr val="302F3C"/>
                </a:solidFill>
                <a:latin typeface="Arial"/>
                <a:cs typeface="Arial"/>
              </a:rPr>
              <a:t>Expanding the scope of application</a:t>
            </a:r>
          </a:p>
          <a:p>
            <a:r>
              <a:rPr lang="en-US" dirty="0">
                <a:solidFill>
                  <a:srgbClr val="302F3C"/>
                </a:solidFill>
                <a:latin typeface="Arial"/>
                <a:cs typeface="Arial"/>
              </a:rPr>
              <a:t>Changes in international security environment and diversity of security threats</a:t>
            </a:r>
          </a:p>
          <a:p>
            <a:r>
              <a:rPr lang="en-US" dirty="0">
                <a:solidFill>
                  <a:srgbClr val="302F3C"/>
                </a:solidFill>
                <a:latin typeface="Arial"/>
                <a:cs typeface="Arial"/>
              </a:rPr>
              <a:t>Pandemic was a wake-up call</a:t>
            </a:r>
          </a:p>
          <a:p>
            <a:endParaRPr lang="en-US" dirty="0">
              <a:solidFill>
                <a:srgbClr val="302F3C"/>
              </a:solidFill>
              <a:latin typeface="Arial"/>
              <a:cs typeface="Arial"/>
            </a:endParaRPr>
          </a:p>
        </p:txBody>
      </p:sp>
      <p:sp>
        <p:nvSpPr>
          <p:cNvPr id="2" name="Otsikko 1">
            <a:extLst>
              <a:ext uri="{FF2B5EF4-FFF2-40B4-BE49-F238E27FC236}">
                <a16:creationId xmlns:a16="http://schemas.microsoft.com/office/drawing/2014/main" xmlns="" id="{526382DA-F77C-6C44-9FC4-3801A2DDD378}"/>
              </a:ext>
            </a:extLst>
          </p:cNvPr>
          <p:cNvSpPr>
            <a:spLocks noGrp="1"/>
          </p:cNvSpPr>
          <p:nvPr>
            <p:ph type="title"/>
          </p:nvPr>
        </p:nvSpPr>
        <p:spPr>
          <a:xfrm>
            <a:off x="460745" y="780745"/>
            <a:ext cx="10829350" cy="1018353"/>
          </a:xfrm>
        </p:spPr>
        <p:txBody>
          <a:bodyPr/>
          <a:lstStyle/>
          <a:p>
            <a:r>
              <a:rPr lang="en-US" sz="2400"/>
              <a:t>Background for the proposed new rules</a:t>
            </a:r>
          </a:p>
        </p:txBody>
      </p:sp>
    </p:spTree>
    <p:extLst>
      <p:ext uri="{BB962C8B-B14F-4D97-AF65-F5344CB8AC3E}">
        <p14:creationId xmlns:p14="http://schemas.microsoft.com/office/powerpoint/2010/main" val="325159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xmlns="" id="{8B37AC10-7986-644E-8B44-7169D5E6228A}"/>
              </a:ext>
            </a:extLst>
          </p:cNvPr>
          <p:cNvSpPr>
            <a:spLocks noGrp="1"/>
          </p:cNvSpPr>
          <p:nvPr>
            <p:ph sz="half" idx="1"/>
          </p:nvPr>
        </p:nvSpPr>
        <p:spPr>
          <a:xfrm>
            <a:off x="634363" y="1695235"/>
            <a:ext cx="10829350" cy="4532311"/>
          </a:xfrm>
        </p:spPr>
        <p:txBody>
          <a:bodyPr vert="horz" lIns="91440" tIns="45720" rIns="91440" bIns="45720" rtlCol="0" anchor="t">
            <a:noAutofit/>
          </a:bodyPr>
          <a:lstStyle/>
          <a:p>
            <a:pPr marL="0" lvl="1" indent="0">
              <a:buNone/>
            </a:pPr>
            <a:r>
              <a:rPr lang="en-US" sz="1800" b="1" dirty="0">
                <a:solidFill>
                  <a:srgbClr val="302F3C"/>
                </a:solidFill>
              </a:rPr>
              <a:t>Key national interests</a:t>
            </a:r>
          </a:p>
          <a:p>
            <a:pPr marL="228600" lvl="2">
              <a:tabLst>
                <a:tab pos="568325" algn="l"/>
                <a:tab pos="966788" algn="l"/>
              </a:tabLst>
            </a:pPr>
            <a:r>
              <a:rPr lang="en-US" sz="1600" dirty="0">
                <a:solidFill>
                  <a:srgbClr val="302F3C"/>
                </a:solidFill>
              </a:rPr>
              <a:t>Functions vital to society</a:t>
            </a:r>
            <a:endParaRPr lang="en-US" sz="1600" baseline="30000" dirty="0">
              <a:solidFill>
                <a:srgbClr val="302F3C"/>
              </a:solidFill>
            </a:endParaRPr>
          </a:p>
          <a:p>
            <a:pPr marL="228600" lvl="2">
              <a:tabLst>
                <a:tab pos="568325" algn="l"/>
                <a:tab pos="966788" algn="l"/>
              </a:tabLst>
            </a:pPr>
            <a:r>
              <a:rPr lang="en-US" sz="1600" dirty="0">
                <a:solidFill>
                  <a:srgbClr val="302F3C"/>
                </a:solidFill>
                <a:latin typeface="Arial"/>
                <a:cs typeface="Arial"/>
              </a:rPr>
              <a:t>National security</a:t>
            </a:r>
          </a:p>
          <a:p>
            <a:pPr marL="228600" lvl="2">
              <a:tabLst>
                <a:tab pos="568325" algn="l"/>
                <a:tab pos="966788" algn="l"/>
              </a:tabLst>
            </a:pPr>
            <a:r>
              <a:rPr lang="en-US" sz="1600" dirty="0">
                <a:solidFill>
                  <a:srgbClr val="302F3C"/>
                </a:solidFill>
                <a:latin typeface="Arial"/>
                <a:cs typeface="Arial"/>
              </a:rPr>
              <a:t>Authorities’ resources</a:t>
            </a:r>
          </a:p>
          <a:p>
            <a:pPr marL="228600" lvl="2">
              <a:tabLst>
                <a:tab pos="568325" algn="l"/>
                <a:tab pos="966788" algn="l"/>
              </a:tabLst>
            </a:pPr>
            <a:r>
              <a:rPr lang="en-US" sz="1600" dirty="0">
                <a:solidFill>
                  <a:srgbClr val="302F3C"/>
                </a:solidFill>
              </a:rPr>
              <a:t>Foreign and security policy objectives</a:t>
            </a:r>
          </a:p>
          <a:p>
            <a:pPr marL="0" lvl="1" indent="0">
              <a:buNone/>
            </a:pPr>
            <a:endParaRPr lang="en-US" sz="1800" b="1" dirty="0">
              <a:solidFill>
                <a:srgbClr val="302F3C"/>
              </a:solidFill>
            </a:endParaRPr>
          </a:p>
          <a:p>
            <a:pPr marL="0" lvl="1" indent="0">
              <a:buNone/>
            </a:pPr>
            <a:r>
              <a:rPr lang="en-US" sz="1800" b="1" dirty="0">
                <a:solidFill>
                  <a:srgbClr val="302F3C"/>
                </a:solidFill>
              </a:rPr>
              <a:t>Ownership thresholds</a:t>
            </a:r>
          </a:p>
          <a:p>
            <a:pPr marL="228600" lvl="2">
              <a:tabLst>
                <a:tab pos="568325" algn="l"/>
                <a:tab pos="966788" algn="l"/>
              </a:tabLst>
            </a:pPr>
            <a:r>
              <a:rPr lang="en-US" sz="1600" dirty="0">
                <a:solidFill>
                  <a:srgbClr val="302F3C"/>
                </a:solidFill>
              </a:rPr>
              <a:t>1/10, 1/3, 1/2</a:t>
            </a:r>
            <a:endParaRPr lang="en-US" sz="1600" baseline="30000" dirty="0">
              <a:solidFill>
                <a:srgbClr val="302F3C"/>
              </a:solidFill>
            </a:endParaRPr>
          </a:p>
          <a:p>
            <a:pPr marL="231775" lvl="1" indent="-231775"/>
            <a:r>
              <a:rPr lang="en-US" sz="1600" dirty="0">
                <a:solidFill>
                  <a:srgbClr val="302F3C"/>
                </a:solidFill>
                <a:latin typeface="Arial"/>
                <a:cs typeface="Arial"/>
              </a:rPr>
              <a:t>Ministry can also decide to scrutinize acquisitions in other cases</a:t>
            </a:r>
            <a:endParaRPr lang="en-US" sz="1600" dirty="0">
              <a:latin typeface="Arial"/>
              <a:cs typeface="Arial"/>
            </a:endParaRPr>
          </a:p>
          <a:p>
            <a:pPr marL="231775" lvl="1" indent="-231775"/>
            <a:endParaRPr lang="en-US" sz="1600" dirty="0"/>
          </a:p>
          <a:p>
            <a:pPr marL="231775" lvl="2" indent="-231775">
              <a:tabLst>
                <a:tab pos="798513" algn="l"/>
              </a:tabLst>
            </a:pPr>
            <a:endParaRPr lang="en-US" sz="1800" dirty="0"/>
          </a:p>
          <a:p>
            <a:pPr marL="685800" lvl="2"/>
            <a:endParaRPr lang="en-US" sz="1600" dirty="0"/>
          </a:p>
          <a:p>
            <a:pPr marL="231775" lvl="1" indent="-231775"/>
            <a:endParaRPr lang="en-US" sz="1800" dirty="0"/>
          </a:p>
          <a:p>
            <a:pPr marL="231775" lvl="1" indent="-231775"/>
            <a:endParaRPr lang="en-US" sz="1800" dirty="0"/>
          </a:p>
        </p:txBody>
      </p:sp>
      <p:sp>
        <p:nvSpPr>
          <p:cNvPr id="2" name="Otsikko 1">
            <a:extLst>
              <a:ext uri="{FF2B5EF4-FFF2-40B4-BE49-F238E27FC236}">
                <a16:creationId xmlns:a16="http://schemas.microsoft.com/office/drawing/2014/main" xmlns="" id="{526382DA-F77C-6C44-9FC4-3801A2DDD378}"/>
              </a:ext>
            </a:extLst>
          </p:cNvPr>
          <p:cNvSpPr>
            <a:spLocks noGrp="1"/>
          </p:cNvSpPr>
          <p:nvPr>
            <p:ph type="title"/>
          </p:nvPr>
        </p:nvSpPr>
        <p:spPr>
          <a:xfrm>
            <a:off x="460745" y="780745"/>
            <a:ext cx="10829350" cy="1018353"/>
          </a:xfrm>
        </p:spPr>
        <p:txBody>
          <a:bodyPr/>
          <a:lstStyle/>
          <a:p>
            <a:r>
              <a:rPr lang="en-US" sz="2400"/>
              <a:t>WHAT is the law TRYING TO PROTECT?</a:t>
            </a:r>
          </a:p>
        </p:txBody>
      </p:sp>
    </p:spTree>
    <p:extLst>
      <p:ext uri="{BB962C8B-B14F-4D97-AF65-F5344CB8AC3E}">
        <p14:creationId xmlns:p14="http://schemas.microsoft.com/office/powerpoint/2010/main" val="215168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xmlns="" id="{8B37AC10-7986-644E-8B44-7169D5E6228A}"/>
              </a:ext>
            </a:extLst>
          </p:cNvPr>
          <p:cNvSpPr>
            <a:spLocks noGrp="1"/>
          </p:cNvSpPr>
          <p:nvPr>
            <p:ph sz="half" idx="1"/>
          </p:nvPr>
        </p:nvSpPr>
        <p:spPr>
          <a:xfrm>
            <a:off x="634363" y="1695235"/>
            <a:ext cx="10829350" cy="4532311"/>
          </a:xfrm>
        </p:spPr>
        <p:txBody>
          <a:bodyPr vert="horz" lIns="91440" tIns="45720" rIns="91440" bIns="45720" rtlCol="0" anchor="t">
            <a:noAutofit/>
          </a:bodyPr>
          <a:lstStyle/>
          <a:p>
            <a:pPr marL="228600" lvl="1">
              <a:tabLst>
                <a:tab pos="568325" algn="l"/>
                <a:tab pos="966788" algn="l"/>
              </a:tabLst>
            </a:pPr>
            <a:r>
              <a:rPr lang="en-US" sz="1800" dirty="0">
                <a:solidFill>
                  <a:srgbClr val="302F3C"/>
                </a:solidFill>
              </a:rPr>
              <a:t>Mandatory filing</a:t>
            </a:r>
          </a:p>
          <a:p>
            <a:pPr marL="685800" lvl="3">
              <a:tabLst>
                <a:tab pos="568325" algn="l"/>
                <a:tab pos="966788" algn="l"/>
              </a:tabLst>
            </a:pPr>
            <a:r>
              <a:rPr lang="en-US" sz="1400" dirty="0">
                <a:solidFill>
                  <a:srgbClr val="302F3C"/>
                </a:solidFill>
                <a:latin typeface="Arial"/>
                <a:cs typeface="Arial"/>
              </a:rPr>
              <a:t>Defense industry</a:t>
            </a:r>
          </a:p>
          <a:p>
            <a:pPr marL="685800" lvl="3">
              <a:tabLst>
                <a:tab pos="568325" algn="l"/>
                <a:tab pos="966788" algn="l"/>
              </a:tabLst>
            </a:pPr>
            <a:r>
              <a:rPr lang="en-US" sz="1400" dirty="0">
                <a:solidFill>
                  <a:srgbClr val="302F3C"/>
                </a:solidFill>
                <a:latin typeface="Arial"/>
                <a:cs typeface="Arial"/>
              </a:rPr>
              <a:t>Companies which provide critical goods or services to Finnish authorities</a:t>
            </a:r>
          </a:p>
          <a:p>
            <a:pPr marL="685800" lvl="3">
              <a:tabLst>
                <a:tab pos="568325" algn="l"/>
                <a:tab pos="966788" algn="l"/>
              </a:tabLst>
            </a:pPr>
            <a:r>
              <a:rPr lang="en-US" sz="1400" dirty="0">
                <a:solidFill>
                  <a:srgbClr val="302F3C"/>
                </a:solidFill>
                <a:latin typeface="Arial"/>
                <a:cs typeface="Arial"/>
              </a:rPr>
              <a:t>Non-compliance?</a:t>
            </a:r>
          </a:p>
          <a:p>
            <a:pPr marL="228600" lvl="1">
              <a:tabLst>
                <a:tab pos="568325" algn="l"/>
                <a:tab pos="966788" algn="l"/>
              </a:tabLst>
            </a:pPr>
            <a:r>
              <a:rPr lang="en-US" sz="1800" dirty="0">
                <a:solidFill>
                  <a:srgbClr val="302F3C"/>
                </a:solidFill>
              </a:rPr>
              <a:t>Voluntary filing</a:t>
            </a:r>
          </a:p>
          <a:p>
            <a:pPr marL="685800" lvl="3">
              <a:tabLst>
                <a:tab pos="568325" algn="l"/>
                <a:tab pos="966788" algn="l"/>
              </a:tabLst>
            </a:pPr>
            <a:r>
              <a:rPr lang="en-US" sz="1400" dirty="0">
                <a:solidFill>
                  <a:srgbClr val="302F3C"/>
                </a:solidFill>
              </a:rPr>
              <a:t>Other cases</a:t>
            </a:r>
            <a:endParaRPr lang="en-US" sz="1400" baseline="30000" dirty="0">
              <a:solidFill>
                <a:srgbClr val="302F3C"/>
              </a:solidFill>
            </a:endParaRPr>
          </a:p>
          <a:p>
            <a:pPr marL="685800" lvl="3">
              <a:tabLst>
                <a:tab pos="568325" algn="l"/>
                <a:tab pos="966788" algn="l"/>
              </a:tabLst>
            </a:pPr>
            <a:r>
              <a:rPr lang="en-US" sz="1400" dirty="0">
                <a:solidFill>
                  <a:srgbClr val="302F3C"/>
                </a:solidFill>
              </a:rPr>
              <a:t>But Ministry can demand that an application </a:t>
            </a:r>
            <a:r>
              <a:rPr lang="en-US" sz="1400" u="sng" dirty="0">
                <a:solidFill>
                  <a:srgbClr val="302F3C"/>
                </a:solidFill>
              </a:rPr>
              <a:t>must</a:t>
            </a:r>
            <a:r>
              <a:rPr lang="en-US" sz="1400" dirty="0">
                <a:solidFill>
                  <a:srgbClr val="302F3C"/>
                </a:solidFill>
              </a:rPr>
              <a:t> be made</a:t>
            </a:r>
          </a:p>
          <a:p>
            <a:pPr marL="228600" lvl="1"/>
            <a:r>
              <a:rPr lang="en-US" sz="1800" dirty="0">
                <a:solidFill>
                  <a:srgbClr val="302F3C"/>
                </a:solidFill>
              </a:rPr>
              <a:t>Conditional clearance</a:t>
            </a:r>
          </a:p>
          <a:p>
            <a:pPr marL="228600" lvl="1"/>
            <a:r>
              <a:rPr lang="en-US" sz="1800" dirty="0">
                <a:solidFill>
                  <a:srgbClr val="302F3C"/>
                </a:solidFill>
              </a:rPr>
              <a:t>Possibility to get a formal exclusion decision</a:t>
            </a:r>
          </a:p>
          <a:p>
            <a:pPr marL="231775" lvl="1" indent="-231775"/>
            <a:endParaRPr lang="en-US" sz="1800" dirty="0"/>
          </a:p>
          <a:p>
            <a:pPr marL="231775" lvl="1" indent="-231775"/>
            <a:endParaRPr lang="en-US" sz="1800" dirty="0"/>
          </a:p>
        </p:txBody>
      </p:sp>
      <p:sp>
        <p:nvSpPr>
          <p:cNvPr id="2" name="Otsikko 1">
            <a:extLst>
              <a:ext uri="{FF2B5EF4-FFF2-40B4-BE49-F238E27FC236}">
                <a16:creationId xmlns:a16="http://schemas.microsoft.com/office/drawing/2014/main" xmlns="" id="{526382DA-F77C-6C44-9FC4-3801A2DDD378}"/>
              </a:ext>
            </a:extLst>
          </p:cNvPr>
          <p:cNvSpPr>
            <a:spLocks noGrp="1"/>
          </p:cNvSpPr>
          <p:nvPr>
            <p:ph type="title"/>
          </p:nvPr>
        </p:nvSpPr>
        <p:spPr>
          <a:xfrm>
            <a:off x="460745" y="780745"/>
            <a:ext cx="10829350" cy="1018353"/>
          </a:xfrm>
        </p:spPr>
        <p:txBody>
          <a:bodyPr/>
          <a:lstStyle/>
          <a:p>
            <a:r>
              <a:rPr lang="en-US" sz="2400" dirty="0"/>
              <a:t>PROCESS</a:t>
            </a:r>
          </a:p>
        </p:txBody>
      </p:sp>
    </p:spTree>
    <p:extLst>
      <p:ext uri="{BB962C8B-B14F-4D97-AF65-F5344CB8AC3E}">
        <p14:creationId xmlns:p14="http://schemas.microsoft.com/office/powerpoint/2010/main" val="1546087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xmlns="" id="{526382DA-F77C-6C44-9FC4-3801A2DDD378}"/>
              </a:ext>
            </a:extLst>
          </p:cNvPr>
          <p:cNvSpPr>
            <a:spLocks noGrp="1"/>
          </p:cNvSpPr>
          <p:nvPr>
            <p:ph type="title"/>
          </p:nvPr>
        </p:nvSpPr>
        <p:spPr>
          <a:xfrm>
            <a:off x="460745" y="780745"/>
            <a:ext cx="8638601" cy="1018353"/>
          </a:xfrm>
        </p:spPr>
        <p:txBody>
          <a:bodyPr/>
          <a:lstStyle/>
          <a:p>
            <a:r>
              <a:rPr lang="en-US" sz="2400">
                <a:latin typeface="Arial Black"/>
              </a:rPr>
              <a:t>Refusal of approval</a:t>
            </a:r>
            <a:endParaRPr lang="en-US" sz="2400"/>
          </a:p>
        </p:txBody>
      </p:sp>
      <p:sp>
        <p:nvSpPr>
          <p:cNvPr id="3" name="Sisällön paikkamerkki 2">
            <a:extLst>
              <a:ext uri="{FF2B5EF4-FFF2-40B4-BE49-F238E27FC236}">
                <a16:creationId xmlns:a16="http://schemas.microsoft.com/office/drawing/2014/main" xmlns="" id="{8B37AC10-7986-644E-8B44-7169D5E6228A}"/>
              </a:ext>
            </a:extLst>
          </p:cNvPr>
          <p:cNvSpPr>
            <a:spLocks noGrp="1"/>
          </p:cNvSpPr>
          <p:nvPr>
            <p:ph sz="half" idx="1"/>
          </p:nvPr>
        </p:nvSpPr>
        <p:spPr>
          <a:xfrm>
            <a:off x="460745" y="1801473"/>
            <a:ext cx="10829350" cy="4323864"/>
          </a:xfrm>
        </p:spPr>
        <p:txBody>
          <a:bodyPr vert="horz" lIns="91440" tIns="45720" rIns="91440" bIns="45720" rtlCol="0" anchor="t">
            <a:noAutofit/>
          </a:bodyPr>
          <a:lstStyle/>
          <a:p>
            <a:pPr marL="0" lvl="1" indent="0">
              <a:buNone/>
            </a:pPr>
            <a:r>
              <a:rPr lang="en-US" sz="1800" dirty="0">
                <a:solidFill>
                  <a:srgbClr val="302F3C"/>
                </a:solidFill>
                <a:latin typeface="Arial"/>
                <a:cs typeface="Arial"/>
              </a:rPr>
              <a:t>What happens if approval is denied?</a:t>
            </a:r>
            <a:endParaRPr lang="en-US" sz="1800" dirty="0">
              <a:solidFill>
                <a:srgbClr val="302F3C"/>
              </a:solidFill>
            </a:endParaRPr>
          </a:p>
          <a:p>
            <a:pPr marL="685800" lvl="2"/>
            <a:r>
              <a:rPr lang="en-US" sz="1600" dirty="0">
                <a:latin typeface="Arial"/>
                <a:cs typeface="Arial"/>
              </a:rPr>
              <a:t>Refusal must be confirmed in the government’s plenary session</a:t>
            </a:r>
            <a:endParaRPr lang="en-US" dirty="0">
              <a:solidFill>
                <a:srgbClr val="FF0000"/>
              </a:solidFill>
              <a:latin typeface="Arial"/>
              <a:cs typeface="Arial"/>
            </a:endParaRPr>
          </a:p>
          <a:p>
            <a:pPr marL="685800" lvl="2"/>
            <a:r>
              <a:rPr lang="en-US" sz="1600" dirty="0">
                <a:latin typeface="Arial"/>
                <a:cs typeface="Arial"/>
              </a:rPr>
              <a:t>Limited liability companies:</a:t>
            </a:r>
          </a:p>
          <a:p>
            <a:pPr marL="1143000" lvl="3"/>
            <a:r>
              <a:rPr lang="en-US" sz="1400" dirty="0">
                <a:latin typeface="Arial"/>
                <a:cs typeface="Arial"/>
              </a:rPr>
              <a:t>The foreign owner must dispose of any illegally acquired shares</a:t>
            </a:r>
            <a:endParaRPr lang="en-US" dirty="0">
              <a:solidFill>
                <a:srgbClr val="FF0000"/>
              </a:solidFill>
              <a:latin typeface="Arial"/>
              <a:cs typeface="Arial"/>
            </a:endParaRPr>
          </a:p>
          <a:p>
            <a:pPr marL="1143000" lvl="3"/>
            <a:r>
              <a:rPr lang="en-US" sz="1400" dirty="0">
                <a:latin typeface="Arial"/>
                <a:cs typeface="Arial"/>
              </a:rPr>
              <a:t>Voting restrictions</a:t>
            </a:r>
          </a:p>
          <a:p>
            <a:pPr marL="685800" lvl="2"/>
            <a:r>
              <a:rPr lang="en-US" sz="1600" dirty="0">
                <a:latin typeface="Arial"/>
                <a:cs typeface="Arial"/>
              </a:rPr>
              <a:t>Other companies:</a:t>
            </a:r>
          </a:p>
          <a:p>
            <a:pPr marL="1143000" lvl="3"/>
            <a:r>
              <a:rPr lang="en-US" sz="1400" dirty="0">
                <a:latin typeface="Arial"/>
                <a:cs typeface="Arial"/>
              </a:rPr>
              <a:t>The agreements concerning such shall be void</a:t>
            </a:r>
          </a:p>
          <a:p>
            <a:pPr marL="685800" lvl="2"/>
            <a:r>
              <a:rPr lang="en-US" sz="1600" dirty="0">
                <a:latin typeface="Arial"/>
                <a:cs typeface="Arial"/>
              </a:rPr>
              <a:t>Appeal</a:t>
            </a:r>
          </a:p>
        </p:txBody>
      </p:sp>
    </p:spTree>
    <p:extLst>
      <p:ext uri="{BB962C8B-B14F-4D97-AF65-F5344CB8AC3E}">
        <p14:creationId xmlns:p14="http://schemas.microsoft.com/office/powerpoint/2010/main" val="1709946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xmlns="" id="{526382DA-F77C-6C44-9FC4-3801A2DDD378}"/>
              </a:ext>
            </a:extLst>
          </p:cNvPr>
          <p:cNvSpPr>
            <a:spLocks noGrp="1"/>
          </p:cNvSpPr>
          <p:nvPr>
            <p:ph type="title"/>
          </p:nvPr>
        </p:nvSpPr>
        <p:spPr>
          <a:xfrm>
            <a:off x="460745" y="780745"/>
            <a:ext cx="10829350" cy="1018353"/>
          </a:xfrm>
        </p:spPr>
        <p:txBody>
          <a:bodyPr/>
          <a:lstStyle/>
          <a:p>
            <a:r>
              <a:rPr lang="en-US" sz="2400"/>
              <a:t>comments</a:t>
            </a:r>
          </a:p>
        </p:txBody>
      </p:sp>
      <p:sp>
        <p:nvSpPr>
          <p:cNvPr id="3" name="Sisällön paikkamerkki 2">
            <a:extLst>
              <a:ext uri="{FF2B5EF4-FFF2-40B4-BE49-F238E27FC236}">
                <a16:creationId xmlns:a16="http://schemas.microsoft.com/office/drawing/2014/main" xmlns="" id="{8B37AC10-7986-644E-8B44-7169D5E6228A}"/>
              </a:ext>
            </a:extLst>
          </p:cNvPr>
          <p:cNvSpPr>
            <a:spLocks noGrp="1"/>
          </p:cNvSpPr>
          <p:nvPr>
            <p:ph sz="half" idx="1"/>
          </p:nvPr>
        </p:nvSpPr>
        <p:spPr>
          <a:xfrm>
            <a:off x="634363" y="1799099"/>
            <a:ext cx="10829350" cy="4428448"/>
          </a:xfrm>
        </p:spPr>
        <p:txBody>
          <a:bodyPr vert="horz" lIns="91440" tIns="45720" rIns="91440" bIns="45720" rtlCol="0" anchor="t">
            <a:noAutofit/>
          </a:bodyPr>
          <a:lstStyle/>
          <a:p>
            <a:pPr marL="231775" lvl="1" indent="-231775">
              <a:tabLst>
                <a:tab pos="568325" algn="l"/>
                <a:tab pos="966788" algn="l"/>
              </a:tabLst>
            </a:pPr>
            <a:r>
              <a:rPr lang="en-US" dirty="0">
                <a:solidFill>
                  <a:srgbClr val="302F3C"/>
                </a:solidFill>
                <a:latin typeface="Arial"/>
                <a:cs typeface="Arial"/>
              </a:rPr>
              <a:t>Assessment of the threat to a key national interest is always time-dependent and case-specific.</a:t>
            </a:r>
          </a:p>
          <a:p>
            <a:pPr marL="231775" lvl="1" indent="-231775">
              <a:tabLst>
                <a:tab pos="568325" algn="l"/>
                <a:tab pos="966788" algn="l"/>
              </a:tabLst>
            </a:pPr>
            <a:r>
              <a:rPr lang="en-US" dirty="0">
                <a:solidFill>
                  <a:srgbClr val="302F3C"/>
                </a:solidFill>
                <a:latin typeface="Arial"/>
                <a:cs typeface="Arial"/>
              </a:rPr>
              <a:t>The law does not list the industries in which companies are subject to monitoring – a conscious choice in Finland.</a:t>
            </a:r>
          </a:p>
          <a:p>
            <a:pPr marL="688975" lvl="2" indent="-231775">
              <a:tabLst>
                <a:tab pos="568325" algn="l"/>
                <a:tab pos="966788" algn="l"/>
              </a:tabLst>
            </a:pPr>
            <a:endParaRPr lang="en-US" u="sng" dirty="0">
              <a:solidFill>
                <a:srgbClr val="302F3C"/>
              </a:solidFill>
            </a:endParaRPr>
          </a:p>
          <a:p>
            <a:pPr marL="234950" lvl="1" indent="-234950"/>
            <a:r>
              <a:rPr lang="en-US" dirty="0">
                <a:solidFill>
                  <a:srgbClr val="302F3C"/>
                </a:solidFill>
                <a:latin typeface="Arial"/>
                <a:cs typeface="Arial"/>
              </a:rPr>
              <a:t>“Amendments will not have a significant impact on businesses” ?</a:t>
            </a:r>
            <a:endParaRPr lang="en-US" dirty="0">
              <a:solidFill>
                <a:srgbClr val="302F3C"/>
              </a:solidFill>
            </a:endParaRPr>
          </a:p>
          <a:p>
            <a:pPr marL="234950" lvl="2" indent="-234950"/>
            <a:endParaRPr lang="en-US" sz="1600" dirty="0">
              <a:solidFill>
                <a:srgbClr val="302F3C"/>
              </a:solidFill>
            </a:endParaRPr>
          </a:p>
        </p:txBody>
      </p:sp>
    </p:spTree>
    <p:extLst>
      <p:ext uri="{BB962C8B-B14F-4D97-AF65-F5344CB8AC3E}">
        <p14:creationId xmlns:p14="http://schemas.microsoft.com/office/powerpoint/2010/main" val="1581743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xmlns="" id="{8B37AC10-7986-644E-8B44-7169D5E6228A}"/>
              </a:ext>
            </a:extLst>
          </p:cNvPr>
          <p:cNvSpPr>
            <a:spLocks noGrp="1"/>
          </p:cNvSpPr>
          <p:nvPr>
            <p:ph sz="half" idx="1"/>
          </p:nvPr>
        </p:nvSpPr>
        <p:spPr>
          <a:xfrm>
            <a:off x="634363" y="1995129"/>
            <a:ext cx="10829350" cy="4232417"/>
          </a:xfrm>
        </p:spPr>
        <p:txBody>
          <a:bodyPr/>
          <a:lstStyle/>
          <a:p>
            <a:pPr marL="228600" lvl="1">
              <a:spcBef>
                <a:spcPts val="1000"/>
              </a:spcBef>
            </a:pPr>
            <a:r>
              <a:rPr lang="en-US" dirty="0">
                <a:solidFill>
                  <a:srgbClr val="302F3C"/>
                </a:solidFill>
              </a:rPr>
              <a:t>Subject to a permit from the Ministry of Defence</a:t>
            </a:r>
          </a:p>
          <a:p>
            <a:r>
              <a:rPr lang="en-US" dirty="0">
                <a:solidFill>
                  <a:srgbClr val="302F3C"/>
                </a:solidFill>
              </a:rPr>
              <a:t>Also in practice we have seen transactions blocked. Municipal sellers typically consult the ministry in advance, to avoid embarrassing negative decisions.</a:t>
            </a:r>
          </a:p>
          <a:p>
            <a:r>
              <a:rPr lang="en-US" dirty="0">
                <a:solidFill>
                  <a:srgbClr val="302F3C"/>
                </a:solidFill>
              </a:rPr>
              <a:t>If the real estate purchase is related to business acquisition, the Act (yritysostolaki) applies.</a:t>
            </a:r>
          </a:p>
          <a:p>
            <a:pPr lvl="1"/>
            <a:endParaRPr lang="en-US" dirty="0">
              <a:solidFill>
                <a:srgbClr val="302F3C"/>
              </a:solidFill>
            </a:endParaRPr>
          </a:p>
        </p:txBody>
      </p:sp>
      <p:sp>
        <p:nvSpPr>
          <p:cNvPr id="2" name="Otsikko 1">
            <a:extLst>
              <a:ext uri="{FF2B5EF4-FFF2-40B4-BE49-F238E27FC236}">
                <a16:creationId xmlns:a16="http://schemas.microsoft.com/office/drawing/2014/main" xmlns="" id="{526382DA-F77C-6C44-9FC4-3801A2DDD378}"/>
              </a:ext>
            </a:extLst>
          </p:cNvPr>
          <p:cNvSpPr>
            <a:spLocks noGrp="1"/>
          </p:cNvSpPr>
          <p:nvPr>
            <p:ph type="title"/>
          </p:nvPr>
        </p:nvSpPr>
        <p:spPr>
          <a:xfrm>
            <a:off x="460745" y="780745"/>
            <a:ext cx="10829350" cy="1018353"/>
          </a:xfrm>
        </p:spPr>
        <p:txBody>
          <a:bodyPr/>
          <a:lstStyle/>
          <a:p>
            <a:r>
              <a:rPr lang="en-US" sz="2400" dirty="0"/>
              <a:t>acquisition of real estate by foreigners</a:t>
            </a:r>
          </a:p>
        </p:txBody>
      </p:sp>
    </p:spTree>
    <p:extLst>
      <p:ext uri="{BB962C8B-B14F-4D97-AF65-F5344CB8AC3E}">
        <p14:creationId xmlns:p14="http://schemas.microsoft.com/office/powerpoint/2010/main" val="3246468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orakulmio 10">
            <a:extLst>
              <a:ext uri="{FF2B5EF4-FFF2-40B4-BE49-F238E27FC236}">
                <a16:creationId xmlns:a16="http://schemas.microsoft.com/office/drawing/2014/main" xmlns="" id="{25E1CDCD-B030-3743-BF0D-FD4AFE6C2CED}"/>
              </a:ext>
            </a:extLst>
          </p:cNvPr>
          <p:cNvSpPr/>
          <p:nvPr/>
        </p:nvSpPr>
        <p:spPr>
          <a:xfrm>
            <a:off x="5488990" y="2307479"/>
            <a:ext cx="6710403" cy="4556658"/>
          </a:xfrm>
          <a:custGeom>
            <a:avLst/>
            <a:gdLst>
              <a:gd name="connsiteX0" fmla="*/ 0 w 6235104"/>
              <a:gd name="connsiteY0" fmla="*/ 0 h 3755791"/>
              <a:gd name="connsiteX1" fmla="*/ 6235104 w 6235104"/>
              <a:gd name="connsiteY1" fmla="*/ 0 h 3755791"/>
              <a:gd name="connsiteX2" fmla="*/ 6235104 w 6235104"/>
              <a:gd name="connsiteY2" fmla="*/ 3755791 h 3755791"/>
              <a:gd name="connsiteX3" fmla="*/ 0 w 6235104"/>
              <a:gd name="connsiteY3" fmla="*/ 3755791 h 3755791"/>
              <a:gd name="connsiteX4" fmla="*/ 0 w 6235104"/>
              <a:gd name="connsiteY4" fmla="*/ 0 h 3755791"/>
              <a:gd name="connsiteX0" fmla="*/ 1871759 w 6235104"/>
              <a:gd name="connsiteY0" fmla="*/ 0 h 3761928"/>
              <a:gd name="connsiteX1" fmla="*/ 6235104 w 6235104"/>
              <a:gd name="connsiteY1" fmla="*/ 6137 h 3761928"/>
              <a:gd name="connsiteX2" fmla="*/ 6235104 w 6235104"/>
              <a:gd name="connsiteY2" fmla="*/ 3761928 h 3761928"/>
              <a:gd name="connsiteX3" fmla="*/ 0 w 6235104"/>
              <a:gd name="connsiteY3" fmla="*/ 3761928 h 3761928"/>
              <a:gd name="connsiteX4" fmla="*/ 1871759 w 6235104"/>
              <a:gd name="connsiteY4" fmla="*/ 0 h 3761928"/>
              <a:gd name="connsiteX0" fmla="*/ 1871759 w 6235104"/>
              <a:gd name="connsiteY0" fmla="*/ 596 h 3762524"/>
              <a:gd name="connsiteX1" fmla="*/ 6235104 w 6235104"/>
              <a:gd name="connsiteY1" fmla="*/ 0 h 3762524"/>
              <a:gd name="connsiteX2" fmla="*/ 6235104 w 6235104"/>
              <a:gd name="connsiteY2" fmla="*/ 3762524 h 3762524"/>
              <a:gd name="connsiteX3" fmla="*/ 0 w 6235104"/>
              <a:gd name="connsiteY3" fmla="*/ 3762524 h 3762524"/>
              <a:gd name="connsiteX4" fmla="*/ 1871759 w 6235104"/>
              <a:gd name="connsiteY4" fmla="*/ 596 h 3762524"/>
              <a:gd name="connsiteX0" fmla="*/ 1871759 w 6235104"/>
              <a:gd name="connsiteY0" fmla="*/ 596 h 3762524"/>
              <a:gd name="connsiteX1" fmla="*/ 6235104 w 6235104"/>
              <a:gd name="connsiteY1" fmla="*/ 0 h 3762524"/>
              <a:gd name="connsiteX2" fmla="*/ 5575294 w 6235104"/>
              <a:gd name="connsiteY2" fmla="*/ 3762524 h 3762524"/>
              <a:gd name="connsiteX3" fmla="*/ 0 w 6235104"/>
              <a:gd name="connsiteY3" fmla="*/ 3762524 h 3762524"/>
              <a:gd name="connsiteX4" fmla="*/ 1871759 w 6235104"/>
              <a:gd name="connsiteY4" fmla="*/ 596 h 3762524"/>
              <a:gd name="connsiteX0" fmla="*/ 1871759 w 5575294"/>
              <a:gd name="connsiteY0" fmla="*/ 3962 h 3765890"/>
              <a:gd name="connsiteX1" fmla="*/ 5541630 w 5575294"/>
              <a:gd name="connsiteY1" fmla="*/ 0 h 3765890"/>
              <a:gd name="connsiteX2" fmla="*/ 5575294 w 5575294"/>
              <a:gd name="connsiteY2" fmla="*/ 3765890 h 3765890"/>
              <a:gd name="connsiteX3" fmla="*/ 0 w 5575294"/>
              <a:gd name="connsiteY3" fmla="*/ 3765890 h 3765890"/>
              <a:gd name="connsiteX4" fmla="*/ 1871759 w 5575294"/>
              <a:gd name="connsiteY4" fmla="*/ 3962 h 3765890"/>
              <a:gd name="connsiteX0" fmla="*/ 1871759 w 5541630"/>
              <a:gd name="connsiteY0" fmla="*/ 3962 h 3775989"/>
              <a:gd name="connsiteX1" fmla="*/ 5541630 w 5541630"/>
              <a:gd name="connsiteY1" fmla="*/ 0 h 3775989"/>
              <a:gd name="connsiteX2" fmla="*/ 5410341 w 5541630"/>
              <a:gd name="connsiteY2" fmla="*/ 3775989 h 3775989"/>
              <a:gd name="connsiteX3" fmla="*/ 0 w 5541630"/>
              <a:gd name="connsiteY3" fmla="*/ 3765890 h 3775989"/>
              <a:gd name="connsiteX4" fmla="*/ 1871759 w 5541630"/>
              <a:gd name="connsiteY4" fmla="*/ 3962 h 3775989"/>
              <a:gd name="connsiteX0" fmla="*/ 1871759 w 5544996"/>
              <a:gd name="connsiteY0" fmla="*/ 3962 h 3765890"/>
              <a:gd name="connsiteX1" fmla="*/ 5541630 w 5544996"/>
              <a:gd name="connsiteY1" fmla="*/ 0 h 3765890"/>
              <a:gd name="connsiteX2" fmla="*/ 5544996 w 5544996"/>
              <a:gd name="connsiteY2" fmla="*/ 3765890 h 3765890"/>
              <a:gd name="connsiteX3" fmla="*/ 0 w 5544996"/>
              <a:gd name="connsiteY3" fmla="*/ 3765890 h 3765890"/>
              <a:gd name="connsiteX4" fmla="*/ 1871759 w 5544996"/>
              <a:gd name="connsiteY4" fmla="*/ 3962 h 3765890"/>
              <a:gd name="connsiteX0" fmla="*/ 1871759 w 5551729"/>
              <a:gd name="connsiteY0" fmla="*/ 3962 h 3769256"/>
              <a:gd name="connsiteX1" fmla="*/ 5541630 w 5551729"/>
              <a:gd name="connsiteY1" fmla="*/ 0 h 3769256"/>
              <a:gd name="connsiteX2" fmla="*/ 5551729 w 5551729"/>
              <a:gd name="connsiteY2" fmla="*/ 3769256 h 3769256"/>
              <a:gd name="connsiteX3" fmla="*/ 0 w 5551729"/>
              <a:gd name="connsiteY3" fmla="*/ 3765890 h 3769256"/>
              <a:gd name="connsiteX4" fmla="*/ 1871759 w 5551729"/>
              <a:gd name="connsiteY4" fmla="*/ 3962 h 3769256"/>
              <a:gd name="connsiteX0" fmla="*/ 1871759 w 5555781"/>
              <a:gd name="connsiteY0" fmla="*/ 7325 h 3772619"/>
              <a:gd name="connsiteX1" fmla="*/ 5555084 w 5555781"/>
              <a:gd name="connsiteY1" fmla="*/ 0 h 3772619"/>
              <a:gd name="connsiteX2" fmla="*/ 5551729 w 5555781"/>
              <a:gd name="connsiteY2" fmla="*/ 3772619 h 3772619"/>
              <a:gd name="connsiteX3" fmla="*/ 0 w 5555781"/>
              <a:gd name="connsiteY3" fmla="*/ 3769253 h 3772619"/>
              <a:gd name="connsiteX4" fmla="*/ 1871759 w 5555781"/>
              <a:gd name="connsiteY4" fmla="*/ 7325 h 377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5781" h="3772619">
                <a:moveTo>
                  <a:pt x="1871759" y="7325"/>
                </a:moveTo>
                <a:lnTo>
                  <a:pt x="5555084" y="0"/>
                </a:lnTo>
                <a:cubicBezTo>
                  <a:pt x="5558450" y="1256419"/>
                  <a:pt x="5548363" y="2516200"/>
                  <a:pt x="5551729" y="3772619"/>
                </a:cubicBezTo>
                <a:lnTo>
                  <a:pt x="0" y="3769253"/>
                </a:lnTo>
                <a:lnTo>
                  <a:pt x="1871759" y="7325"/>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xmlns="" id="{FA988165-6B25-B74B-8AB1-266B02687A0E}"/>
              </a:ext>
            </a:extLst>
          </p:cNvPr>
          <p:cNvSpPr>
            <a:spLocks noGrp="1"/>
          </p:cNvSpPr>
          <p:nvPr>
            <p:ph type="title"/>
          </p:nvPr>
        </p:nvSpPr>
        <p:spPr>
          <a:xfrm>
            <a:off x="681325" y="2291124"/>
            <a:ext cx="10829350" cy="1757363"/>
          </a:xfrm>
        </p:spPr>
        <p:txBody>
          <a:bodyPr/>
          <a:lstStyle/>
          <a:p>
            <a:r>
              <a:rPr lang="en-US" sz="6000" dirty="0">
                <a:latin typeface="Arial Black"/>
              </a:rPr>
              <a:t>FDI SCREENING </a:t>
            </a:r>
            <a:r>
              <a:rPr lang="en-US" sz="6000" dirty="0"/>
              <a:t/>
            </a:r>
            <a:br>
              <a:rPr lang="en-US" sz="6000" dirty="0"/>
            </a:br>
            <a:r>
              <a:rPr lang="en-US" sz="6000" dirty="0">
                <a:latin typeface="Arial Black"/>
              </a:rPr>
              <a:t>IN SWEDEN</a:t>
            </a:r>
            <a:r>
              <a:rPr lang="en-US" sz="5400" dirty="0"/>
              <a:t/>
            </a:r>
            <a:br>
              <a:rPr lang="en-US" sz="5400" dirty="0"/>
            </a:br>
            <a:r>
              <a:rPr lang="en-US" sz="5400" dirty="0"/>
              <a:t/>
            </a:r>
            <a:br>
              <a:rPr lang="en-US" sz="5400" dirty="0"/>
            </a:br>
            <a:r>
              <a:rPr lang="en-US" sz="1600" dirty="0">
                <a:latin typeface="Arial Black"/>
              </a:rPr>
              <a:t>24 August 2021</a:t>
            </a:r>
            <a:r>
              <a:rPr lang="en-US" sz="4800" dirty="0"/>
              <a:t/>
            </a:r>
            <a:br>
              <a:rPr lang="en-US" sz="4800" dirty="0"/>
            </a:br>
            <a:r>
              <a:rPr lang="en-US" sz="4800" dirty="0">
                <a:latin typeface="Arial Black"/>
              </a:rPr>
              <a:t> </a:t>
            </a:r>
            <a:endParaRPr lang="fi-FI" sz="4800" dirty="0"/>
          </a:p>
        </p:txBody>
      </p:sp>
    </p:spTree>
    <p:extLst>
      <p:ext uri="{BB962C8B-B14F-4D97-AF65-F5344CB8AC3E}">
        <p14:creationId xmlns:p14="http://schemas.microsoft.com/office/powerpoint/2010/main" val="1460362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text, person, står, skärmbild&#10;&#10;Automatiskt genererad beskrivning">
            <a:extLst>
              <a:ext uri="{FF2B5EF4-FFF2-40B4-BE49-F238E27FC236}">
                <a16:creationId xmlns:a16="http://schemas.microsoft.com/office/drawing/2014/main" xmlns="" id="{88065823-FBF0-49ED-BF1E-DF41F6D9B509}"/>
              </a:ext>
            </a:extLst>
          </p:cNvPr>
          <p:cNvPicPr/>
          <p:nvPr/>
        </p:nvPicPr>
        <p:blipFill rotWithShape="1">
          <a:blip r:embed="rId3"/>
          <a:srcRect l="3304" r="6979"/>
          <a:stretch/>
        </p:blipFill>
        <p:spPr>
          <a:xfrm>
            <a:off x="296682" y="641772"/>
            <a:ext cx="4350474" cy="5834398"/>
          </a:xfrm>
          <a:prstGeom prst="rect">
            <a:avLst/>
          </a:prstGeom>
        </p:spPr>
      </p:pic>
      <p:pic>
        <p:nvPicPr>
          <p:cNvPr id="8" name="Bildobjekt 7" descr="En bild som visar text, person, inomhus, elektronik&#10;&#10;Automatiskt genererad beskrivning">
            <a:extLst>
              <a:ext uri="{FF2B5EF4-FFF2-40B4-BE49-F238E27FC236}">
                <a16:creationId xmlns:a16="http://schemas.microsoft.com/office/drawing/2014/main" xmlns="" id="{6259D8D7-E674-4A00-B4A0-23F10C0BF189}"/>
              </a:ext>
            </a:extLst>
          </p:cNvPr>
          <p:cNvPicPr>
            <a:picLocks noChangeAspect="1"/>
          </p:cNvPicPr>
          <p:nvPr/>
        </p:nvPicPr>
        <p:blipFill rotWithShape="1">
          <a:blip r:embed="rId4"/>
          <a:srcRect r="-2" b="5353"/>
          <a:stretch/>
        </p:blipFill>
        <p:spPr>
          <a:xfrm>
            <a:off x="5073041" y="641772"/>
            <a:ext cx="6864263" cy="5554680"/>
          </a:xfrm>
          <a:prstGeom prst="rect">
            <a:avLst/>
          </a:prstGeom>
        </p:spPr>
      </p:pic>
    </p:spTree>
    <p:extLst>
      <p:ext uri="{BB962C8B-B14F-4D97-AF65-F5344CB8AC3E}">
        <p14:creationId xmlns:p14="http://schemas.microsoft.com/office/powerpoint/2010/main" val="7152635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xmlns="" id="{526382DA-F77C-6C44-9FC4-3801A2DDD378}"/>
              </a:ext>
            </a:extLst>
          </p:cNvPr>
          <p:cNvSpPr>
            <a:spLocks noGrp="1"/>
          </p:cNvSpPr>
          <p:nvPr>
            <p:ph type="title"/>
          </p:nvPr>
        </p:nvSpPr>
        <p:spPr>
          <a:xfrm>
            <a:off x="554223" y="155575"/>
            <a:ext cx="5167311" cy="1946274"/>
          </a:xfrm>
        </p:spPr>
        <p:txBody>
          <a:bodyPr vert="horz" lIns="91440" tIns="45720" rIns="91440" bIns="45720" rtlCol="0" anchor="b">
            <a:normAutofit/>
          </a:bodyPr>
          <a:lstStyle/>
          <a:p>
            <a:r>
              <a:rPr lang="en-US" sz="2400" dirty="0"/>
              <a:t>Regulatory framework for fdi in sweden</a:t>
            </a:r>
          </a:p>
        </p:txBody>
      </p:sp>
      <p:sp>
        <p:nvSpPr>
          <p:cNvPr id="3" name="Sisällön paikkamerkki 2">
            <a:extLst>
              <a:ext uri="{FF2B5EF4-FFF2-40B4-BE49-F238E27FC236}">
                <a16:creationId xmlns:a16="http://schemas.microsoft.com/office/drawing/2014/main" xmlns="" id="{8B37AC10-7986-644E-8B44-7169D5E6228A}"/>
              </a:ext>
            </a:extLst>
          </p:cNvPr>
          <p:cNvSpPr>
            <a:spLocks noGrp="1"/>
          </p:cNvSpPr>
          <p:nvPr>
            <p:ph sz="half" idx="1"/>
          </p:nvPr>
        </p:nvSpPr>
        <p:spPr>
          <a:xfrm>
            <a:off x="554224" y="2361333"/>
            <a:ext cx="5167311" cy="3590925"/>
          </a:xfrm>
        </p:spPr>
        <p:txBody>
          <a:bodyPr vert="horz" lIns="91440" tIns="45720" rIns="91440" bIns="45720" rtlCol="0">
            <a:normAutofit/>
          </a:bodyPr>
          <a:lstStyle/>
          <a:p>
            <a:pPr>
              <a:lnSpc>
                <a:spcPct val="90000"/>
              </a:lnSpc>
            </a:pPr>
            <a:r>
              <a:rPr lang="en-US" sz="1400" dirty="0">
                <a:solidFill>
                  <a:schemeClr val="tx1"/>
                </a:solidFill>
              </a:rPr>
              <a:t>Sweden has two major initiatives regarding FDI screening</a:t>
            </a:r>
            <a:br>
              <a:rPr lang="en-US" sz="1400" dirty="0">
                <a:solidFill>
                  <a:schemeClr val="tx1"/>
                </a:solidFill>
              </a:rPr>
            </a:br>
            <a:endParaRPr lang="en-US" sz="1400" dirty="0">
              <a:solidFill>
                <a:schemeClr val="tx1"/>
              </a:solidFill>
            </a:endParaRPr>
          </a:p>
          <a:p>
            <a:pPr lvl="1">
              <a:lnSpc>
                <a:spcPct val="90000"/>
              </a:lnSpc>
            </a:pPr>
            <a:r>
              <a:rPr lang="en-US" sz="1400" dirty="0">
                <a:solidFill>
                  <a:schemeClr val="tx1"/>
                </a:solidFill>
              </a:rPr>
              <a:t>Amendments to the Protective Security Act entered into force on 1 January 2021</a:t>
            </a:r>
          </a:p>
          <a:p>
            <a:pPr lvl="2">
              <a:lnSpc>
                <a:spcPct val="90000"/>
              </a:lnSpc>
            </a:pPr>
            <a:r>
              <a:rPr lang="en-US" dirty="0">
                <a:solidFill>
                  <a:schemeClr val="tx1"/>
                </a:solidFill>
              </a:rPr>
              <a:t>Fast-tracked initiative, expediated by the COVID-19 pandemic</a:t>
            </a:r>
          </a:p>
          <a:p>
            <a:pPr marL="914400" lvl="2" indent="0">
              <a:lnSpc>
                <a:spcPct val="90000"/>
              </a:lnSpc>
              <a:buNone/>
            </a:pPr>
            <a:endParaRPr lang="en-US" sz="1500" dirty="0">
              <a:solidFill>
                <a:schemeClr val="tx1"/>
              </a:solidFill>
            </a:endParaRPr>
          </a:p>
          <a:p>
            <a:pPr lvl="1">
              <a:lnSpc>
                <a:spcPct val="90000"/>
              </a:lnSpc>
            </a:pPr>
            <a:r>
              <a:rPr lang="en-US" sz="1400" dirty="0">
                <a:solidFill>
                  <a:schemeClr val="tx1"/>
                </a:solidFill>
              </a:rPr>
              <a:t>Investigation to propose legislation introducing a comprehensive FDI screening procedure and blocking mandate</a:t>
            </a:r>
          </a:p>
          <a:p>
            <a:pPr lvl="2">
              <a:lnSpc>
                <a:spcPct val="90000"/>
              </a:lnSpc>
            </a:pPr>
            <a:r>
              <a:rPr lang="en-US" dirty="0">
                <a:solidFill>
                  <a:schemeClr val="tx1"/>
                </a:solidFill>
              </a:rPr>
              <a:t>The inquiry is set to deliver its proposal in November 2021</a:t>
            </a:r>
          </a:p>
        </p:txBody>
      </p:sp>
      <p:pic>
        <p:nvPicPr>
          <p:cNvPr id="7" name="Bildobjekt 6" descr="En bild som visar text&#10;&#10;Automatiskt genererad beskrivning">
            <a:extLst>
              <a:ext uri="{FF2B5EF4-FFF2-40B4-BE49-F238E27FC236}">
                <a16:creationId xmlns:a16="http://schemas.microsoft.com/office/drawing/2014/main" xmlns="" id="{A46F751C-F1FF-4731-9E5E-02F6866D0FC9}"/>
              </a:ext>
            </a:extLst>
          </p:cNvPr>
          <p:cNvPicPr>
            <a:picLocks noChangeAspect="1"/>
          </p:cNvPicPr>
          <p:nvPr/>
        </p:nvPicPr>
        <p:blipFill rotWithShape="1">
          <a:blip r:embed="rId3"/>
          <a:srcRect l="14670" r="22337" b="-2"/>
          <a:stretch/>
        </p:blipFill>
        <p:spPr>
          <a:xfrm>
            <a:off x="5721536" y="1"/>
            <a:ext cx="6470464" cy="6856412"/>
          </a:xfrm>
          <a:custGeom>
            <a:avLst/>
            <a:gdLst/>
            <a:ahLst/>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spTree>
    <p:extLst>
      <p:ext uri="{BB962C8B-B14F-4D97-AF65-F5344CB8AC3E}">
        <p14:creationId xmlns:p14="http://schemas.microsoft.com/office/powerpoint/2010/main" val="770369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orakulmio 10">
            <a:extLst>
              <a:ext uri="{FF2B5EF4-FFF2-40B4-BE49-F238E27FC236}">
                <a16:creationId xmlns:a16="http://schemas.microsoft.com/office/drawing/2014/main" xmlns="" id="{25E1CDCD-B030-3743-BF0D-FD4AFE6C2CED}"/>
              </a:ext>
            </a:extLst>
          </p:cNvPr>
          <p:cNvSpPr/>
          <p:nvPr/>
        </p:nvSpPr>
        <p:spPr>
          <a:xfrm>
            <a:off x="5488990" y="2307479"/>
            <a:ext cx="6710403" cy="4556658"/>
          </a:xfrm>
          <a:custGeom>
            <a:avLst/>
            <a:gdLst>
              <a:gd name="connsiteX0" fmla="*/ 0 w 6235104"/>
              <a:gd name="connsiteY0" fmla="*/ 0 h 3755791"/>
              <a:gd name="connsiteX1" fmla="*/ 6235104 w 6235104"/>
              <a:gd name="connsiteY1" fmla="*/ 0 h 3755791"/>
              <a:gd name="connsiteX2" fmla="*/ 6235104 w 6235104"/>
              <a:gd name="connsiteY2" fmla="*/ 3755791 h 3755791"/>
              <a:gd name="connsiteX3" fmla="*/ 0 w 6235104"/>
              <a:gd name="connsiteY3" fmla="*/ 3755791 h 3755791"/>
              <a:gd name="connsiteX4" fmla="*/ 0 w 6235104"/>
              <a:gd name="connsiteY4" fmla="*/ 0 h 3755791"/>
              <a:gd name="connsiteX0" fmla="*/ 1871759 w 6235104"/>
              <a:gd name="connsiteY0" fmla="*/ 0 h 3761928"/>
              <a:gd name="connsiteX1" fmla="*/ 6235104 w 6235104"/>
              <a:gd name="connsiteY1" fmla="*/ 6137 h 3761928"/>
              <a:gd name="connsiteX2" fmla="*/ 6235104 w 6235104"/>
              <a:gd name="connsiteY2" fmla="*/ 3761928 h 3761928"/>
              <a:gd name="connsiteX3" fmla="*/ 0 w 6235104"/>
              <a:gd name="connsiteY3" fmla="*/ 3761928 h 3761928"/>
              <a:gd name="connsiteX4" fmla="*/ 1871759 w 6235104"/>
              <a:gd name="connsiteY4" fmla="*/ 0 h 3761928"/>
              <a:gd name="connsiteX0" fmla="*/ 1871759 w 6235104"/>
              <a:gd name="connsiteY0" fmla="*/ 596 h 3762524"/>
              <a:gd name="connsiteX1" fmla="*/ 6235104 w 6235104"/>
              <a:gd name="connsiteY1" fmla="*/ 0 h 3762524"/>
              <a:gd name="connsiteX2" fmla="*/ 6235104 w 6235104"/>
              <a:gd name="connsiteY2" fmla="*/ 3762524 h 3762524"/>
              <a:gd name="connsiteX3" fmla="*/ 0 w 6235104"/>
              <a:gd name="connsiteY3" fmla="*/ 3762524 h 3762524"/>
              <a:gd name="connsiteX4" fmla="*/ 1871759 w 6235104"/>
              <a:gd name="connsiteY4" fmla="*/ 596 h 3762524"/>
              <a:gd name="connsiteX0" fmla="*/ 1871759 w 6235104"/>
              <a:gd name="connsiteY0" fmla="*/ 596 h 3762524"/>
              <a:gd name="connsiteX1" fmla="*/ 6235104 w 6235104"/>
              <a:gd name="connsiteY1" fmla="*/ 0 h 3762524"/>
              <a:gd name="connsiteX2" fmla="*/ 5575294 w 6235104"/>
              <a:gd name="connsiteY2" fmla="*/ 3762524 h 3762524"/>
              <a:gd name="connsiteX3" fmla="*/ 0 w 6235104"/>
              <a:gd name="connsiteY3" fmla="*/ 3762524 h 3762524"/>
              <a:gd name="connsiteX4" fmla="*/ 1871759 w 6235104"/>
              <a:gd name="connsiteY4" fmla="*/ 596 h 3762524"/>
              <a:gd name="connsiteX0" fmla="*/ 1871759 w 5575294"/>
              <a:gd name="connsiteY0" fmla="*/ 3962 h 3765890"/>
              <a:gd name="connsiteX1" fmla="*/ 5541630 w 5575294"/>
              <a:gd name="connsiteY1" fmla="*/ 0 h 3765890"/>
              <a:gd name="connsiteX2" fmla="*/ 5575294 w 5575294"/>
              <a:gd name="connsiteY2" fmla="*/ 3765890 h 3765890"/>
              <a:gd name="connsiteX3" fmla="*/ 0 w 5575294"/>
              <a:gd name="connsiteY3" fmla="*/ 3765890 h 3765890"/>
              <a:gd name="connsiteX4" fmla="*/ 1871759 w 5575294"/>
              <a:gd name="connsiteY4" fmla="*/ 3962 h 3765890"/>
              <a:gd name="connsiteX0" fmla="*/ 1871759 w 5541630"/>
              <a:gd name="connsiteY0" fmla="*/ 3962 h 3775989"/>
              <a:gd name="connsiteX1" fmla="*/ 5541630 w 5541630"/>
              <a:gd name="connsiteY1" fmla="*/ 0 h 3775989"/>
              <a:gd name="connsiteX2" fmla="*/ 5410341 w 5541630"/>
              <a:gd name="connsiteY2" fmla="*/ 3775989 h 3775989"/>
              <a:gd name="connsiteX3" fmla="*/ 0 w 5541630"/>
              <a:gd name="connsiteY3" fmla="*/ 3765890 h 3775989"/>
              <a:gd name="connsiteX4" fmla="*/ 1871759 w 5541630"/>
              <a:gd name="connsiteY4" fmla="*/ 3962 h 3775989"/>
              <a:gd name="connsiteX0" fmla="*/ 1871759 w 5544996"/>
              <a:gd name="connsiteY0" fmla="*/ 3962 h 3765890"/>
              <a:gd name="connsiteX1" fmla="*/ 5541630 w 5544996"/>
              <a:gd name="connsiteY1" fmla="*/ 0 h 3765890"/>
              <a:gd name="connsiteX2" fmla="*/ 5544996 w 5544996"/>
              <a:gd name="connsiteY2" fmla="*/ 3765890 h 3765890"/>
              <a:gd name="connsiteX3" fmla="*/ 0 w 5544996"/>
              <a:gd name="connsiteY3" fmla="*/ 3765890 h 3765890"/>
              <a:gd name="connsiteX4" fmla="*/ 1871759 w 5544996"/>
              <a:gd name="connsiteY4" fmla="*/ 3962 h 3765890"/>
              <a:gd name="connsiteX0" fmla="*/ 1871759 w 5551729"/>
              <a:gd name="connsiteY0" fmla="*/ 3962 h 3769256"/>
              <a:gd name="connsiteX1" fmla="*/ 5541630 w 5551729"/>
              <a:gd name="connsiteY1" fmla="*/ 0 h 3769256"/>
              <a:gd name="connsiteX2" fmla="*/ 5551729 w 5551729"/>
              <a:gd name="connsiteY2" fmla="*/ 3769256 h 3769256"/>
              <a:gd name="connsiteX3" fmla="*/ 0 w 5551729"/>
              <a:gd name="connsiteY3" fmla="*/ 3765890 h 3769256"/>
              <a:gd name="connsiteX4" fmla="*/ 1871759 w 5551729"/>
              <a:gd name="connsiteY4" fmla="*/ 3962 h 3769256"/>
              <a:gd name="connsiteX0" fmla="*/ 1871759 w 5555781"/>
              <a:gd name="connsiteY0" fmla="*/ 7325 h 3772619"/>
              <a:gd name="connsiteX1" fmla="*/ 5555084 w 5555781"/>
              <a:gd name="connsiteY1" fmla="*/ 0 h 3772619"/>
              <a:gd name="connsiteX2" fmla="*/ 5551729 w 5555781"/>
              <a:gd name="connsiteY2" fmla="*/ 3772619 h 3772619"/>
              <a:gd name="connsiteX3" fmla="*/ 0 w 5555781"/>
              <a:gd name="connsiteY3" fmla="*/ 3769253 h 3772619"/>
              <a:gd name="connsiteX4" fmla="*/ 1871759 w 5555781"/>
              <a:gd name="connsiteY4" fmla="*/ 7325 h 377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5781" h="3772619">
                <a:moveTo>
                  <a:pt x="1871759" y="7325"/>
                </a:moveTo>
                <a:lnTo>
                  <a:pt x="5555084" y="0"/>
                </a:lnTo>
                <a:cubicBezTo>
                  <a:pt x="5558450" y="1256419"/>
                  <a:pt x="5548363" y="2516200"/>
                  <a:pt x="5551729" y="3772619"/>
                </a:cubicBezTo>
                <a:lnTo>
                  <a:pt x="0" y="3769253"/>
                </a:lnTo>
                <a:lnTo>
                  <a:pt x="1871759" y="7325"/>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xmlns="" id="{FA988165-6B25-B74B-8AB1-266B02687A0E}"/>
              </a:ext>
            </a:extLst>
          </p:cNvPr>
          <p:cNvSpPr>
            <a:spLocks noGrp="1"/>
          </p:cNvSpPr>
          <p:nvPr>
            <p:ph type="title"/>
          </p:nvPr>
        </p:nvSpPr>
        <p:spPr>
          <a:xfrm>
            <a:off x="681325" y="2291124"/>
            <a:ext cx="10829350" cy="1757363"/>
          </a:xfrm>
        </p:spPr>
        <p:txBody>
          <a:bodyPr/>
          <a:lstStyle/>
          <a:p>
            <a:r>
              <a:rPr lang="en-US" sz="4800" dirty="0">
                <a:latin typeface="Arial Black"/>
              </a:rPr>
              <a:t>FDI SCREENING </a:t>
            </a:r>
            <a:r>
              <a:rPr lang="en-US" sz="4800" dirty="0"/>
              <a:t/>
            </a:r>
            <a:br>
              <a:rPr lang="en-US" sz="4800" dirty="0"/>
            </a:br>
            <a:r>
              <a:rPr lang="en-US" sz="4800" dirty="0">
                <a:latin typeface="Arial Black"/>
              </a:rPr>
              <a:t>IN </a:t>
            </a:r>
            <a:r>
              <a:rPr lang="en-US" sz="4800" dirty="0" smtClean="0">
                <a:latin typeface="Arial Black"/>
              </a:rPr>
              <a:t>The BALtics</a:t>
            </a:r>
            <a:r>
              <a:rPr lang="en-US" sz="5400" dirty="0"/>
              <a:t/>
            </a:r>
            <a:br>
              <a:rPr lang="en-US" sz="5400" dirty="0"/>
            </a:br>
            <a:r>
              <a:rPr lang="en-US" sz="5400" dirty="0"/>
              <a:t/>
            </a:r>
            <a:br>
              <a:rPr lang="en-US" sz="5400" dirty="0"/>
            </a:br>
            <a:r>
              <a:rPr lang="en-US" sz="1600" dirty="0">
                <a:latin typeface="Arial Black"/>
              </a:rPr>
              <a:t>24 August 2021</a:t>
            </a:r>
            <a:r>
              <a:rPr lang="en-US" sz="4800" dirty="0"/>
              <a:t/>
            </a:r>
            <a:br>
              <a:rPr lang="en-US" sz="4800" dirty="0"/>
            </a:br>
            <a:r>
              <a:rPr lang="en-US" sz="4800" dirty="0">
                <a:latin typeface="Arial Black"/>
              </a:rPr>
              <a:t> </a:t>
            </a:r>
            <a:endParaRPr lang="fi-FI" sz="4800" dirty="0"/>
          </a:p>
        </p:txBody>
      </p:sp>
    </p:spTree>
    <p:extLst>
      <p:ext uri="{BB962C8B-B14F-4D97-AF65-F5344CB8AC3E}">
        <p14:creationId xmlns:p14="http://schemas.microsoft.com/office/powerpoint/2010/main" val="188686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xmlns="" id="{526382DA-F77C-6C44-9FC4-3801A2DDD378}"/>
              </a:ext>
            </a:extLst>
          </p:cNvPr>
          <p:cNvSpPr>
            <a:spLocks noGrp="1"/>
          </p:cNvSpPr>
          <p:nvPr>
            <p:ph type="title"/>
          </p:nvPr>
        </p:nvSpPr>
        <p:spPr>
          <a:xfrm>
            <a:off x="481011" y="160770"/>
            <a:ext cx="5167311" cy="1946274"/>
          </a:xfrm>
        </p:spPr>
        <p:txBody>
          <a:bodyPr vert="horz" lIns="91440" tIns="45720" rIns="91440" bIns="45720" rtlCol="0" anchor="b">
            <a:normAutofit/>
          </a:bodyPr>
          <a:lstStyle/>
          <a:p>
            <a:r>
              <a:rPr lang="en-US" sz="2400" dirty="0"/>
              <a:t>Amendments to the Protective Security Act</a:t>
            </a:r>
          </a:p>
        </p:txBody>
      </p:sp>
      <p:sp>
        <p:nvSpPr>
          <p:cNvPr id="3" name="Sisällön paikkamerkki 2">
            <a:extLst>
              <a:ext uri="{FF2B5EF4-FFF2-40B4-BE49-F238E27FC236}">
                <a16:creationId xmlns:a16="http://schemas.microsoft.com/office/drawing/2014/main" xmlns="" id="{8B37AC10-7986-644E-8B44-7169D5E6228A}"/>
              </a:ext>
            </a:extLst>
          </p:cNvPr>
          <p:cNvSpPr>
            <a:spLocks noGrp="1"/>
          </p:cNvSpPr>
          <p:nvPr>
            <p:ph sz="half" idx="1"/>
          </p:nvPr>
        </p:nvSpPr>
        <p:spPr>
          <a:xfrm>
            <a:off x="481012" y="2344450"/>
            <a:ext cx="5167311" cy="3590925"/>
          </a:xfrm>
        </p:spPr>
        <p:txBody>
          <a:bodyPr vert="horz" lIns="91440" tIns="45720" rIns="91440" bIns="45720" rtlCol="0">
            <a:normAutofit/>
          </a:bodyPr>
          <a:lstStyle/>
          <a:p>
            <a:pPr>
              <a:lnSpc>
                <a:spcPct val="90000"/>
              </a:lnSpc>
            </a:pPr>
            <a:r>
              <a:rPr lang="en-US" sz="1400" dirty="0">
                <a:solidFill>
                  <a:schemeClr val="tx1"/>
                </a:solidFill>
              </a:rPr>
              <a:t>Implemented on 1 January 2021</a:t>
            </a:r>
            <a:endParaRPr lang="en-US" sz="1400" u="sng" dirty="0">
              <a:solidFill>
                <a:schemeClr val="tx1"/>
              </a:solidFill>
            </a:endParaRPr>
          </a:p>
          <a:p>
            <a:pPr>
              <a:lnSpc>
                <a:spcPct val="90000"/>
              </a:lnSpc>
            </a:pPr>
            <a:r>
              <a:rPr lang="en-US" sz="1400" b="0" i="0" u="none" strike="noStrike" baseline="0" dirty="0">
                <a:solidFill>
                  <a:schemeClr val="tx1"/>
                </a:solidFill>
              </a:rPr>
              <a:t>The act covers: </a:t>
            </a:r>
          </a:p>
          <a:p>
            <a:pPr lvl="1">
              <a:lnSpc>
                <a:spcPct val="90000"/>
              </a:lnSpc>
            </a:pPr>
            <a:r>
              <a:rPr lang="en-US" sz="1400" b="0" i="1" u="none" strike="noStrike" baseline="0" dirty="0">
                <a:solidFill>
                  <a:schemeClr val="tx1"/>
                </a:solidFill>
              </a:rPr>
              <a:t>“Whoever is engaged in </a:t>
            </a:r>
            <a:r>
              <a:rPr lang="en-US" sz="1400" i="1" dirty="0">
                <a:solidFill>
                  <a:schemeClr val="tx1"/>
                </a:solidFill>
              </a:rPr>
              <a:t>activities of importance to Sweden’s security or who is otherwise covered by a legally binding international commitment by Sweden regarding protective security.”</a:t>
            </a:r>
          </a:p>
          <a:p>
            <a:pPr marL="457200" lvl="1" indent="0">
              <a:lnSpc>
                <a:spcPct val="90000"/>
              </a:lnSpc>
              <a:buNone/>
            </a:pPr>
            <a:endParaRPr lang="en-US" sz="1400" dirty="0">
              <a:solidFill>
                <a:schemeClr val="tx1"/>
              </a:solidFill>
            </a:endParaRPr>
          </a:p>
          <a:p>
            <a:pPr marL="228600" lvl="1">
              <a:lnSpc>
                <a:spcPct val="90000"/>
              </a:lnSpc>
              <a:spcBef>
                <a:spcPts val="1000"/>
              </a:spcBef>
            </a:pPr>
            <a:r>
              <a:rPr lang="en-US" sz="1400" dirty="0">
                <a:solidFill>
                  <a:schemeClr val="tx1"/>
                </a:solidFill>
              </a:rPr>
              <a:t>The provisions are not sector-specific </a:t>
            </a:r>
          </a:p>
          <a:p>
            <a:pPr marL="228600" lvl="1">
              <a:lnSpc>
                <a:spcPct val="90000"/>
              </a:lnSpc>
              <a:spcBef>
                <a:spcPts val="1000"/>
              </a:spcBef>
            </a:pPr>
            <a:r>
              <a:rPr lang="en-US" sz="1400" dirty="0">
                <a:solidFill>
                  <a:schemeClr val="tx1"/>
                </a:solidFill>
              </a:rPr>
              <a:t>Applicability depends on the operations of the transferred business</a:t>
            </a:r>
          </a:p>
          <a:p>
            <a:pPr marL="228600" lvl="1">
              <a:lnSpc>
                <a:spcPct val="90000"/>
              </a:lnSpc>
              <a:spcBef>
                <a:spcPts val="1000"/>
              </a:spcBef>
            </a:pPr>
            <a:r>
              <a:rPr lang="en-US" sz="1400" dirty="0">
                <a:solidFill>
                  <a:schemeClr val="tx1"/>
                </a:solidFill>
              </a:rPr>
              <a:t>Some examples are: </a:t>
            </a:r>
          </a:p>
          <a:p>
            <a:pPr lvl="1">
              <a:lnSpc>
                <a:spcPct val="90000"/>
              </a:lnSpc>
            </a:pPr>
            <a:r>
              <a:rPr lang="en-US" sz="1400" dirty="0">
                <a:solidFill>
                  <a:schemeClr val="tx1"/>
                </a:solidFill>
              </a:rPr>
              <a:t>Healthcare</a:t>
            </a:r>
            <a:r>
              <a:rPr lang="en-US" sz="1400" b="0" i="0" u="none" strike="noStrike" baseline="0" dirty="0">
                <a:solidFill>
                  <a:schemeClr val="tx1"/>
                </a:solidFill>
              </a:rPr>
              <a:t>, airports, powerplants, information systems</a:t>
            </a:r>
            <a:r>
              <a:rPr lang="en-US" sz="1400" dirty="0">
                <a:solidFill>
                  <a:schemeClr val="tx1"/>
                </a:solidFill>
              </a:rPr>
              <a:t>, </a:t>
            </a:r>
            <a:r>
              <a:rPr lang="en-US" sz="1400" b="0" i="0" u="none" strike="noStrike" baseline="0" dirty="0">
                <a:solidFill>
                  <a:schemeClr val="tx1"/>
                </a:solidFill>
              </a:rPr>
              <a:t>financial services, food supply, and suppliers of vital services</a:t>
            </a:r>
            <a:endParaRPr lang="en-US" sz="1400" u="sng" dirty="0">
              <a:solidFill>
                <a:schemeClr val="tx1"/>
              </a:solidFill>
            </a:endParaRPr>
          </a:p>
        </p:txBody>
      </p:sp>
      <p:pic>
        <p:nvPicPr>
          <p:cNvPr id="7" name="Bildobjekt 6" descr="En bild som visar text, utomhus, natur&#10;&#10;Automatiskt genererad beskrivning">
            <a:extLst>
              <a:ext uri="{FF2B5EF4-FFF2-40B4-BE49-F238E27FC236}">
                <a16:creationId xmlns:a16="http://schemas.microsoft.com/office/drawing/2014/main" xmlns="" id="{9AEF8130-2C21-438C-BB12-627C9C38BE33}"/>
              </a:ext>
            </a:extLst>
          </p:cNvPr>
          <p:cNvPicPr>
            <a:picLocks noChangeAspect="1"/>
          </p:cNvPicPr>
          <p:nvPr/>
        </p:nvPicPr>
        <p:blipFill rotWithShape="1">
          <a:blip r:embed="rId3"/>
          <a:srcRect l="11551" r="27108" b="1"/>
          <a:stretch/>
        </p:blipFill>
        <p:spPr>
          <a:xfrm>
            <a:off x="5721536" y="1"/>
            <a:ext cx="6470464" cy="6856412"/>
          </a:xfrm>
          <a:custGeom>
            <a:avLst/>
            <a:gdLst/>
            <a:ahLst/>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spTree>
    <p:extLst>
      <p:ext uri="{BB962C8B-B14F-4D97-AF65-F5344CB8AC3E}">
        <p14:creationId xmlns:p14="http://schemas.microsoft.com/office/powerpoint/2010/main" val="508386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xmlns="" id="{526382DA-F77C-6C44-9FC4-3801A2DDD378}"/>
              </a:ext>
            </a:extLst>
          </p:cNvPr>
          <p:cNvSpPr>
            <a:spLocks noGrp="1"/>
          </p:cNvSpPr>
          <p:nvPr>
            <p:ph type="title"/>
          </p:nvPr>
        </p:nvSpPr>
        <p:spPr>
          <a:xfrm>
            <a:off x="481014" y="0"/>
            <a:ext cx="5167311" cy="1946274"/>
          </a:xfrm>
        </p:spPr>
        <p:txBody>
          <a:bodyPr vert="horz" lIns="91440" tIns="45720" rIns="91440" bIns="45720" rtlCol="0" anchor="b">
            <a:normAutofit/>
          </a:bodyPr>
          <a:lstStyle/>
          <a:p>
            <a:r>
              <a:rPr lang="en-US" sz="2400" dirty="0"/>
              <a:t>Criteria for review</a:t>
            </a:r>
          </a:p>
        </p:txBody>
      </p:sp>
      <p:sp>
        <p:nvSpPr>
          <p:cNvPr id="3" name="Sisällön paikkamerkki 2">
            <a:extLst>
              <a:ext uri="{FF2B5EF4-FFF2-40B4-BE49-F238E27FC236}">
                <a16:creationId xmlns:a16="http://schemas.microsoft.com/office/drawing/2014/main" xmlns="" id="{8B37AC10-7986-644E-8B44-7169D5E6228A}"/>
              </a:ext>
            </a:extLst>
          </p:cNvPr>
          <p:cNvSpPr>
            <a:spLocks noGrp="1"/>
          </p:cNvSpPr>
          <p:nvPr>
            <p:ph sz="half" idx="1"/>
          </p:nvPr>
        </p:nvSpPr>
        <p:spPr>
          <a:xfrm>
            <a:off x="481013" y="2147022"/>
            <a:ext cx="5167311" cy="3590925"/>
          </a:xfrm>
        </p:spPr>
        <p:txBody>
          <a:bodyPr vert="horz" lIns="91440" tIns="45720" rIns="91440" bIns="45720" rtlCol="0">
            <a:normAutofit/>
          </a:bodyPr>
          <a:lstStyle/>
          <a:p>
            <a:pPr>
              <a:lnSpc>
                <a:spcPct val="90000"/>
              </a:lnSpc>
            </a:pPr>
            <a:r>
              <a:rPr lang="en-US" sz="1400" dirty="0">
                <a:solidFill>
                  <a:schemeClr val="tx1"/>
                </a:solidFill>
              </a:rPr>
              <a:t>Introduction of a control mechanism in case of transfers of </a:t>
            </a:r>
            <a:r>
              <a:rPr lang="en-US" sz="1400" u="sng" dirty="0">
                <a:solidFill>
                  <a:schemeClr val="tx1"/>
                </a:solidFill>
              </a:rPr>
              <a:t>security-sensitive</a:t>
            </a:r>
            <a:r>
              <a:rPr lang="en-US" sz="1400" dirty="0">
                <a:solidFill>
                  <a:schemeClr val="tx1"/>
                </a:solidFill>
              </a:rPr>
              <a:t> activities and operations</a:t>
            </a:r>
            <a:endParaRPr lang="en-US" sz="1400" u="sng" dirty="0">
              <a:solidFill>
                <a:schemeClr val="tx1"/>
              </a:solidFill>
            </a:endParaRPr>
          </a:p>
          <a:p>
            <a:pPr>
              <a:lnSpc>
                <a:spcPct val="90000"/>
              </a:lnSpc>
            </a:pPr>
            <a:r>
              <a:rPr lang="en-US" sz="1400" dirty="0">
                <a:solidFill>
                  <a:schemeClr val="tx1"/>
                </a:solidFill>
              </a:rPr>
              <a:t>Pre-authorization requirements before an acquisition can be completed. To conduct and document:</a:t>
            </a:r>
            <a:endParaRPr lang="en-US" sz="1400" u="sng" dirty="0">
              <a:solidFill>
                <a:schemeClr val="tx1"/>
              </a:solidFill>
            </a:endParaRPr>
          </a:p>
          <a:p>
            <a:pPr lvl="1">
              <a:lnSpc>
                <a:spcPct val="90000"/>
              </a:lnSpc>
            </a:pPr>
            <a:r>
              <a:rPr lang="en-US" sz="1400" b="0" i="0" u="none" strike="noStrike" baseline="0" dirty="0">
                <a:solidFill>
                  <a:schemeClr val="tx1"/>
                </a:solidFill>
              </a:rPr>
              <a:t>A security assessment, </a:t>
            </a:r>
          </a:p>
          <a:p>
            <a:pPr lvl="1">
              <a:lnSpc>
                <a:spcPct val="90000"/>
              </a:lnSpc>
            </a:pPr>
            <a:r>
              <a:rPr lang="en-US" sz="1400" b="0" i="0" u="none" strike="noStrike" baseline="0" dirty="0">
                <a:solidFill>
                  <a:schemeClr val="tx1"/>
                </a:solidFill>
              </a:rPr>
              <a:t>A suitability assessment, and</a:t>
            </a:r>
          </a:p>
          <a:p>
            <a:pPr lvl="1">
              <a:lnSpc>
                <a:spcPct val="90000"/>
              </a:lnSpc>
            </a:pPr>
            <a:r>
              <a:rPr lang="en-US" sz="1400" dirty="0">
                <a:solidFill>
                  <a:schemeClr val="tx1"/>
                </a:solidFill>
              </a:rPr>
              <a:t>Consult with the Swedish Security Service (sw. </a:t>
            </a:r>
            <a:r>
              <a:rPr lang="en-US" sz="1400" dirty="0" err="1">
                <a:solidFill>
                  <a:schemeClr val="tx1"/>
                </a:solidFill>
              </a:rPr>
              <a:t>Säkerhetspolisen</a:t>
            </a:r>
            <a:r>
              <a:rPr lang="en-US" sz="1400" dirty="0">
                <a:solidFill>
                  <a:schemeClr val="tx1"/>
                </a:solidFill>
              </a:rPr>
              <a:t>) or the Swedish Armed Forces (sw. </a:t>
            </a:r>
            <a:r>
              <a:rPr lang="en-US" sz="1400" dirty="0" err="1">
                <a:solidFill>
                  <a:schemeClr val="tx1"/>
                </a:solidFill>
              </a:rPr>
              <a:t>Försvarsmakten</a:t>
            </a:r>
            <a:r>
              <a:rPr lang="en-US" sz="1400" dirty="0">
                <a:solidFill>
                  <a:schemeClr val="tx1"/>
                </a:solidFill>
              </a:rPr>
              <a:t>.). </a:t>
            </a:r>
            <a:r>
              <a:rPr lang="en-US" sz="1400" b="0" i="0" u="none" strike="noStrike" baseline="0" dirty="0">
                <a:solidFill>
                  <a:schemeClr val="tx1"/>
                </a:solidFill>
              </a:rPr>
              <a:t> </a:t>
            </a:r>
          </a:p>
          <a:p>
            <a:pPr marL="228600" lvl="1">
              <a:lnSpc>
                <a:spcPct val="90000"/>
              </a:lnSpc>
              <a:spcBef>
                <a:spcPts val="1000"/>
              </a:spcBef>
            </a:pPr>
            <a:r>
              <a:rPr lang="en-US" sz="1400" dirty="0">
                <a:solidFill>
                  <a:schemeClr val="tx1"/>
                </a:solidFill>
              </a:rPr>
              <a:t>There is no threshold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485" y="973137"/>
            <a:ext cx="3721100" cy="850900"/>
          </a:xfrm>
          <a:prstGeom prst="rect">
            <a:avLst/>
          </a:prstGeom>
        </p:spPr>
      </p:pic>
      <p:pic>
        <p:nvPicPr>
          <p:cNvPr id="9" name="Bildobjekt 8">
            <a:extLst>
              <a:ext uri="{FF2B5EF4-FFF2-40B4-BE49-F238E27FC236}">
                <a16:creationId xmlns:a16="http://schemas.microsoft.com/office/drawing/2014/main" xmlns="" id="{395684D9-FE4F-4BA6-99A7-5FD4D7E9B2B8}"/>
              </a:ext>
            </a:extLst>
          </p:cNvPr>
          <p:cNvPicPr>
            <a:picLocks noChangeAspect="1"/>
          </p:cNvPicPr>
          <p:nvPr/>
        </p:nvPicPr>
        <p:blipFill>
          <a:blip r:embed="rId4"/>
          <a:stretch>
            <a:fillRect/>
          </a:stretch>
        </p:blipFill>
        <p:spPr>
          <a:xfrm>
            <a:off x="6231083" y="0"/>
            <a:ext cx="5580572" cy="6650182"/>
          </a:xfrm>
          <a:prstGeom prst="rect">
            <a:avLst/>
          </a:prstGeom>
        </p:spPr>
      </p:pic>
    </p:spTree>
    <p:extLst>
      <p:ext uri="{BB962C8B-B14F-4D97-AF65-F5344CB8AC3E}">
        <p14:creationId xmlns:p14="http://schemas.microsoft.com/office/powerpoint/2010/main" val="1438416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xmlns="" id="{526382DA-F77C-6C44-9FC4-3801A2DDD378}"/>
              </a:ext>
            </a:extLst>
          </p:cNvPr>
          <p:cNvSpPr>
            <a:spLocks noGrp="1"/>
          </p:cNvSpPr>
          <p:nvPr>
            <p:ph type="title"/>
          </p:nvPr>
        </p:nvSpPr>
        <p:spPr>
          <a:xfrm>
            <a:off x="481013" y="98425"/>
            <a:ext cx="5167311" cy="1946274"/>
          </a:xfrm>
        </p:spPr>
        <p:txBody>
          <a:bodyPr vert="horz" lIns="91440" tIns="45720" rIns="91440" bIns="45720" rtlCol="0" anchor="b">
            <a:normAutofit/>
          </a:bodyPr>
          <a:lstStyle/>
          <a:p>
            <a:r>
              <a:rPr lang="en-US" sz="2400" dirty="0"/>
              <a:t>Review outcomes and enforcement</a:t>
            </a:r>
          </a:p>
        </p:txBody>
      </p:sp>
      <p:sp>
        <p:nvSpPr>
          <p:cNvPr id="3" name="Sisällön paikkamerkki 2">
            <a:extLst>
              <a:ext uri="{FF2B5EF4-FFF2-40B4-BE49-F238E27FC236}">
                <a16:creationId xmlns:a16="http://schemas.microsoft.com/office/drawing/2014/main" xmlns="" id="{8B37AC10-7986-644E-8B44-7169D5E6228A}"/>
              </a:ext>
            </a:extLst>
          </p:cNvPr>
          <p:cNvSpPr>
            <a:spLocks noGrp="1"/>
          </p:cNvSpPr>
          <p:nvPr>
            <p:ph sz="half" idx="1"/>
          </p:nvPr>
        </p:nvSpPr>
        <p:spPr>
          <a:xfrm>
            <a:off x="481012" y="2344450"/>
            <a:ext cx="5167311" cy="3590925"/>
          </a:xfrm>
        </p:spPr>
        <p:txBody>
          <a:bodyPr vert="horz" lIns="91440" tIns="45720" rIns="91440" bIns="45720" rtlCol="0">
            <a:normAutofit/>
          </a:bodyPr>
          <a:lstStyle/>
          <a:p>
            <a:pPr>
              <a:lnSpc>
                <a:spcPct val="90000"/>
              </a:lnSpc>
            </a:pPr>
            <a:r>
              <a:rPr lang="en-US" sz="1400" dirty="0">
                <a:solidFill>
                  <a:schemeClr val="tx1"/>
                </a:solidFill>
              </a:rPr>
              <a:t>The competent authority may decide to:</a:t>
            </a:r>
          </a:p>
          <a:p>
            <a:pPr lvl="1">
              <a:lnSpc>
                <a:spcPct val="90000"/>
              </a:lnSpc>
            </a:pPr>
            <a:r>
              <a:rPr lang="en-US" sz="1400" dirty="0">
                <a:solidFill>
                  <a:schemeClr val="tx1"/>
                </a:solidFill>
              </a:rPr>
              <a:t>Allow the transaction</a:t>
            </a:r>
          </a:p>
          <a:p>
            <a:pPr lvl="1">
              <a:lnSpc>
                <a:spcPct val="90000"/>
              </a:lnSpc>
            </a:pPr>
            <a:r>
              <a:rPr lang="en-US" sz="1400" dirty="0">
                <a:solidFill>
                  <a:schemeClr val="tx1"/>
                </a:solidFill>
              </a:rPr>
              <a:t>Impose conditions</a:t>
            </a:r>
          </a:p>
          <a:p>
            <a:pPr lvl="1">
              <a:lnSpc>
                <a:spcPct val="90000"/>
              </a:lnSpc>
            </a:pPr>
            <a:r>
              <a:rPr lang="en-US" sz="1400" dirty="0">
                <a:solidFill>
                  <a:schemeClr val="tx1"/>
                </a:solidFill>
              </a:rPr>
              <a:t>Block the investment</a:t>
            </a:r>
            <a:endParaRPr lang="en-US" sz="1400" u="sng" dirty="0">
              <a:solidFill>
                <a:schemeClr val="tx1"/>
              </a:solidFill>
            </a:endParaRPr>
          </a:p>
          <a:p>
            <a:pPr>
              <a:lnSpc>
                <a:spcPct val="90000"/>
              </a:lnSpc>
            </a:pPr>
            <a:r>
              <a:rPr lang="en-US" sz="1400" dirty="0">
                <a:solidFill>
                  <a:schemeClr val="tx1"/>
                </a:solidFill>
              </a:rPr>
              <a:t>Means of enforcement is not specified in the amendments, however</a:t>
            </a:r>
          </a:p>
          <a:p>
            <a:pPr lvl="1">
              <a:lnSpc>
                <a:spcPct val="90000"/>
              </a:lnSpc>
            </a:pPr>
            <a:r>
              <a:rPr lang="en-US" sz="1400" dirty="0">
                <a:solidFill>
                  <a:schemeClr val="tx1"/>
                </a:solidFill>
              </a:rPr>
              <a:t>Null and void</a:t>
            </a:r>
          </a:p>
          <a:p>
            <a:pPr lvl="1">
              <a:lnSpc>
                <a:spcPct val="90000"/>
              </a:lnSpc>
            </a:pPr>
            <a:r>
              <a:rPr lang="en-US" sz="1400" dirty="0">
                <a:solidFill>
                  <a:schemeClr val="tx1"/>
                </a:solidFill>
              </a:rPr>
              <a:t>The responsible authority will have a right to order both seller and buyer to take any measures needed to protect Sweden’s security, under the penalty of a fine</a:t>
            </a:r>
            <a:endParaRPr lang="en-US" sz="1400" u="sng" dirty="0">
              <a:solidFill>
                <a:schemeClr val="tx1"/>
              </a:solidFill>
            </a:endParaRPr>
          </a:p>
          <a:p>
            <a:pPr marL="685800" lvl="2">
              <a:lnSpc>
                <a:spcPct val="90000"/>
              </a:lnSpc>
              <a:spcBef>
                <a:spcPts val="1000"/>
              </a:spcBef>
            </a:pPr>
            <a:endParaRPr lang="en-US" sz="1800" u="sng" dirty="0">
              <a:solidFill>
                <a:schemeClr val="tx1"/>
              </a:solidFill>
              <a:latin typeface="+mn-lt"/>
              <a:cs typeface="+mn-cs"/>
            </a:endParaRPr>
          </a:p>
        </p:txBody>
      </p:sp>
      <p:pic>
        <p:nvPicPr>
          <p:cNvPr id="7" name="Bildobjekt 6" descr="En bild som visar text, skrivdon, kontorsmaterial, penna&#10;&#10;Automatiskt genererad beskrivning">
            <a:extLst>
              <a:ext uri="{FF2B5EF4-FFF2-40B4-BE49-F238E27FC236}">
                <a16:creationId xmlns:a16="http://schemas.microsoft.com/office/drawing/2014/main" xmlns="" id="{B6EF52F0-0A3B-4C97-80E0-E3521D76F41D}"/>
              </a:ext>
            </a:extLst>
          </p:cNvPr>
          <p:cNvPicPr>
            <a:picLocks noChangeAspect="1"/>
          </p:cNvPicPr>
          <p:nvPr/>
        </p:nvPicPr>
        <p:blipFill rotWithShape="1">
          <a:blip r:embed="rId3"/>
          <a:srcRect l="8086" r="28920" b="-2"/>
          <a:stretch/>
        </p:blipFill>
        <p:spPr>
          <a:xfrm>
            <a:off x="5721536" y="1"/>
            <a:ext cx="6470464" cy="6856412"/>
          </a:xfrm>
          <a:custGeom>
            <a:avLst/>
            <a:gdLst/>
            <a:ahLst/>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spTree>
    <p:extLst>
      <p:ext uri="{BB962C8B-B14F-4D97-AF65-F5344CB8AC3E}">
        <p14:creationId xmlns:p14="http://schemas.microsoft.com/office/powerpoint/2010/main" val="16919947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xmlns="" id="{526382DA-F77C-6C44-9FC4-3801A2DDD378}"/>
              </a:ext>
            </a:extLst>
          </p:cNvPr>
          <p:cNvSpPr>
            <a:spLocks noGrp="1"/>
          </p:cNvSpPr>
          <p:nvPr>
            <p:ph type="title"/>
          </p:nvPr>
        </p:nvSpPr>
        <p:spPr>
          <a:xfrm>
            <a:off x="554223" y="155575"/>
            <a:ext cx="5167311" cy="1946274"/>
          </a:xfrm>
        </p:spPr>
        <p:txBody>
          <a:bodyPr vert="horz" lIns="91440" tIns="45720" rIns="91440" bIns="45720" rtlCol="0" anchor="b">
            <a:normAutofit/>
          </a:bodyPr>
          <a:lstStyle/>
          <a:p>
            <a:r>
              <a:rPr lang="en-US" sz="2400"/>
              <a:t>Regulatory framework The second initiative</a:t>
            </a:r>
            <a:endParaRPr lang="en-US" sz="2400" dirty="0"/>
          </a:p>
        </p:txBody>
      </p:sp>
      <p:sp>
        <p:nvSpPr>
          <p:cNvPr id="3" name="Sisällön paikkamerkki 2">
            <a:extLst>
              <a:ext uri="{FF2B5EF4-FFF2-40B4-BE49-F238E27FC236}">
                <a16:creationId xmlns:a16="http://schemas.microsoft.com/office/drawing/2014/main" xmlns="" id="{8B37AC10-7986-644E-8B44-7169D5E6228A}"/>
              </a:ext>
            </a:extLst>
          </p:cNvPr>
          <p:cNvSpPr>
            <a:spLocks noGrp="1"/>
          </p:cNvSpPr>
          <p:nvPr>
            <p:ph sz="half" idx="1"/>
          </p:nvPr>
        </p:nvSpPr>
        <p:spPr>
          <a:xfrm>
            <a:off x="160392" y="2345835"/>
            <a:ext cx="5167311" cy="3590925"/>
          </a:xfrm>
        </p:spPr>
        <p:txBody>
          <a:bodyPr vert="horz" lIns="91440" tIns="45720" rIns="91440" bIns="45720" rtlCol="0">
            <a:normAutofit/>
          </a:bodyPr>
          <a:lstStyle/>
          <a:p>
            <a:pPr marL="514350" lvl="1">
              <a:lnSpc>
                <a:spcPct val="90000"/>
              </a:lnSpc>
            </a:pPr>
            <a:r>
              <a:rPr lang="en-US" sz="1400" dirty="0">
                <a:solidFill>
                  <a:schemeClr val="tx1"/>
                </a:solidFill>
              </a:rPr>
              <a:t>Investigation to propose legislation introducing a comprehensive FDI screening procedure and blocking mandate</a:t>
            </a:r>
          </a:p>
          <a:p>
            <a:pPr lvl="2">
              <a:lnSpc>
                <a:spcPct val="90000"/>
              </a:lnSpc>
            </a:pPr>
            <a:r>
              <a:rPr lang="en-US" dirty="0">
                <a:solidFill>
                  <a:schemeClr val="tx1"/>
                </a:solidFill>
              </a:rPr>
              <a:t>The inquiry is set to deliver its proposal in November 2021</a:t>
            </a:r>
          </a:p>
        </p:txBody>
      </p:sp>
      <p:pic>
        <p:nvPicPr>
          <p:cNvPr id="6" name="Bildobjekt 5" descr="En bild som visar text, person, person, skärmbild&#10;&#10;Automatiskt genererad beskrivning">
            <a:extLst>
              <a:ext uri="{FF2B5EF4-FFF2-40B4-BE49-F238E27FC236}">
                <a16:creationId xmlns:a16="http://schemas.microsoft.com/office/drawing/2014/main" xmlns="" id="{0D47B168-C1D1-4EED-AAB4-980679B988C9}"/>
              </a:ext>
            </a:extLst>
          </p:cNvPr>
          <p:cNvPicPr>
            <a:picLocks noChangeAspect="1"/>
          </p:cNvPicPr>
          <p:nvPr/>
        </p:nvPicPr>
        <p:blipFill>
          <a:blip r:embed="rId3"/>
          <a:stretch>
            <a:fillRect/>
          </a:stretch>
        </p:blipFill>
        <p:spPr>
          <a:xfrm>
            <a:off x="5327703" y="1633537"/>
            <a:ext cx="4494683" cy="3590926"/>
          </a:xfrm>
          <a:prstGeom prst="rect">
            <a:avLst/>
          </a:prstGeom>
        </p:spPr>
      </p:pic>
      <p:pic>
        <p:nvPicPr>
          <p:cNvPr id="5" name="Bildobjekt 4" descr="En bild som visar text&#10;&#10;Automatiskt genererad beskrivning">
            <a:extLst>
              <a:ext uri="{FF2B5EF4-FFF2-40B4-BE49-F238E27FC236}">
                <a16:creationId xmlns:a16="http://schemas.microsoft.com/office/drawing/2014/main" xmlns="" id="{6ECA3BB5-64C0-4DA6-8301-DD3785AD7857}"/>
              </a:ext>
            </a:extLst>
          </p:cNvPr>
          <p:cNvPicPr/>
          <p:nvPr/>
        </p:nvPicPr>
        <p:blipFill>
          <a:blip r:embed="rId4"/>
          <a:stretch>
            <a:fillRect/>
          </a:stretch>
        </p:blipFill>
        <p:spPr>
          <a:xfrm>
            <a:off x="8682523" y="2439892"/>
            <a:ext cx="3349085" cy="4316959"/>
          </a:xfrm>
          <a:prstGeom prst="rect">
            <a:avLst/>
          </a:prstGeom>
        </p:spPr>
      </p:pic>
    </p:spTree>
    <p:extLst>
      <p:ext uri="{BB962C8B-B14F-4D97-AF65-F5344CB8AC3E}">
        <p14:creationId xmlns:p14="http://schemas.microsoft.com/office/powerpoint/2010/main" val="8331380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xmlns="" id="{526382DA-F77C-6C44-9FC4-3801A2DDD378}"/>
              </a:ext>
            </a:extLst>
          </p:cNvPr>
          <p:cNvSpPr>
            <a:spLocks noGrp="1"/>
          </p:cNvSpPr>
          <p:nvPr>
            <p:ph type="title"/>
          </p:nvPr>
        </p:nvSpPr>
        <p:spPr>
          <a:xfrm>
            <a:off x="460745" y="780745"/>
            <a:ext cx="10829350" cy="1018353"/>
          </a:xfrm>
        </p:spPr>
        <p:txBody>
          <a:bodyPr/>
          <a:lstStyle/>
          <a:p>
            <a:r>
              <a:rPr lang="en-US" sz="2400"/>
              <a:t>comments</a:t>
            </a:r>
          </a:p>
        </p:txBody>
      </p:sp>
      <p:sp>
        <p:nvSpPr>
          <p:cNvPr id="3" name="Sisällön paikkamerkki 2">
            <a:extLst>
              <a:ext uri="{FF2B5EF4-FFF2-40B4-BE49-F238E27FC236}">
                <a16:creationId xmlns:a16="http://schemas.microsoft.com/office/drawing/2014/main" xmlns="" id="{8B37AC10-7986-644E-8B44-7169D5E6228A}"/>
              </a:ext>
            </a:extLst>
          </p:cNvPr>
          <p:cNvSpPr>
            <a:spLocks noGrp="1"/>
          </p:cNvSpPr>
          <p:nvPr>
            <p:ph sz="half" idx="1"/>
          </p:nvPr>
        </p:nvSpPr>
        <p:spPr>
          <a:xfrm>
            <a:off x="634363" y="1799099"/>
            <a:ext cx="10829350" cy="4428448"/>
          </a:xfrm>
        </p:spPr>
        <p:txBody>
          <a:bodyPr vert="horz" lIns="91440" tIns="45720" rIns="91440" bIns="45720" rtlCol="0" anchor="t">
            <a:noAutofit/>
          </a:bodyPr>
          <a:lstStyle/>
          <a:p>
            <a:pPr marL="231775" lvl="1" indent="-231775">
              <a:tabLst>
                <a:tab pos="568325" algn="l"/>
                <a:tab pos="966788" algn="l"/>
              </a:tabLst>
            </a:pPr>
            <a:r>
              <a:rPr lang="en-US" dirty="0">
                <a:solidFill>
                  <a:srgbClr val="302F3C"/>
                </a:solidFill>
                <a:latin typeface="Arial"/>
                <a:cs typeface="Arial"/>
              </a:rPr>
              <a:t>The legislator has intentionally kept the scope of the regulation flexible</a:t>
            </a:r>
          </a:p>
          <a:p>
            <a:pPr marL="231775" lvl="1" indent="-231775">
              <a:tabLst>
                <a:tab pos="568325" algn="l"/>
                <a:tab pos="966788" algn="l"/>
              </a:tabLst>
            </a:pPr>
            <a:r>
              <a:rPr lang="en-US" dirty="0">
                <a:solidFill>
                  <a:srgbClr val="302F3C"/>
                </a:solidFill>
                <a:latin typeface="Arial"/>
                <a:cs typeface="Arial"/>
              </a:rPr>
              <a:t>The suggested amendments contain no set time limit for the consultation process</a:t>
            </a:r>
          </a:p>
          <a:p>
            <a:pPr marL="231775" lvl="1" indent="-231775">
              <a:tabLst>
                <a:tab pos="568325" algn="l"/>
                <a:tab pos="966788" algn="l"/>
              </a:tabLst>
            </a:pPr>
            <a:r>
              <a:rPr lang="en-US" dirty="0">
                <a:solidFill>
                  <a:srgbClr val="302F3C"/>
                </a:solidFill>
                <a:latin typeface="Arial"/>
                <a:cs typeface="Arial"/>
              </a:rPr>
              <a:t>There are no set screening thresholds</a:t>
            </a:r>
          </a:p>
          <a:p>
            <a:pPr marL="231775" lvl="1" indent="-231775">
              <a:tabLst>
                <a:tab pos="568325" algn="l"/>
                <a:tab pos="966788" algn="l"/>
              </a:tabLst>
            </a:pPr>
            <a:r>
              <a:rPr lang="en-US" sz="1600" dirty="0">
                <a:solidFill>
                  <a:srgbClr val="302F3C"/>
                </a:solidFill>
              </a:rPr>
              <a:t>Sweden is currently preparing for a more comprehensive FDI screening scheme</a:t>
            </a:r>
            <a:endParaRPr lang="en-US" dirty="0">
              <a:solidFill>
                <a:srgbClr val="302F3C"/>
              </a:solidFill>
              <a:latin typeface="Arial"/>
              <a:cs typeface="Arial"/>
            </a:endParaRPr>
          </a:p>
          <a:p>
            <a:pPr marL="234950" lvl="2" indent="-234950"/>
            <a:r>
              <a:rPr lang="en-US" sz="1600" dirty="0">
                <a:solidFill>
                  <a:srgbClr val="302F3C"/>
                </a:solidFill>
              </a:rPr>
              <a:t>The Swedish Government say they maintain a positive attitude towards foreign investments</a:t>
            </a:r>
          </a:p>
        </p:txBody>
      </p:sp>
    </p:spTree>
    <p:extLst>
      <p:ext uri="{BB962C8B-B14F-4D97-AF65-F5344CB8AC3E}">
        <p14:creationId xmlns:p14="http://schemas.microsoft.com/office/powerpoint/2010/main" val="7919425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orakulmio 10">
            <a:extLst>
              <a:ext uri="{FF2B5EF4-FFF2-40B4-BE49-F238E27FC236}">
                <a16:creationId xmlns:a16="http://schemas.microsoft.com/office/drawing/2014/main" xmlns="" id="{25E1CDCD-B030-3743-BF0D-FD4AFE6C2CED}"/>
              </a:ext>
            </a:extLst>
          </p:cNvPr>
          <p:cNvSpPr/>
          <p:nvPr/>
        </p:nvSpPr>
        <p:spPr>
          <a:xfrm>
            <a:off x="5488990" y="2307479"/>
            <a:ext cx="6710403" cy="4556658"/>
          </a:xfrm>
          <a:custGeom>
            <a:avLst/>
            <a:gdLst>
              <a:gd name="connsiteX0" fmla="*/ 0 w 6235104"/>
              <a:gd name="connsiteY0" fmla="*/ 0 h 3755791"/>
              <a:gd name="connsiteX1" fmla="*/ 6235104 w 6235104"/>
              <a:gd name="connsiteY1" fmla="*/ 0 h 3755791"/>
              <a:gd name="connsiteX2" fmla="*/ 6235104 w 6235104"/>
              <a:gd name="connsiteY2" fmla="*/ 3755791 h 3755791"/>
              <a:gd name="connsiteX3" fmla="*/ 0 w 6235104"/>
              <a:gd name="connsiteY3" fmla="*/ 3755791 h 3755791"/>
              <a:gd name="connsiteX4" fmla="*/ 0 w 6235104"/>
              <a:gd name="connsiteY4" fmla="*/ 0 h 3755791"/>
              <a:gd name="connsiteX0" fmla="*/ 1871759 w 6235104"/>
              <a:gd name="connsiteY0" fmla="*/ 0 h 3761928"/>
              <a:gd name="connsiteX1" fmla="*/ 6235104 w 6235104"/>
              <a:gd name="connsiteY1" fmla="*/ 6137 h 3761928"/>
              <a:gd name="connsiteX2" fmla="*/ 6235104 w 6235104"/>
              <a:gd name="connsiteY2" fmla="*/ 3761928 h 3761928"/>
              <a:gd name="connsiteX3" fmla="*/ 0 w 6235104"/>
              <a:gd name="connsiteY3" fmla="*/ 3761928 h 3761928"/>
              <a:gd name="connsiteX4" fmla="*/ 1871759 w 6235104"/>
              <a:gd name="connsiteY4" fmla="*/ 0 h 3761928"/>
              <a:gd name="connsiteX0" fmla="*/ 1871759 w 6235104"/>
              <a:gd name="connsiteY0" fmla="*/ 596 h 3762524"/>
              <a:gd name="connsiteX1" fmla="*/ 6235104 w 6235104"/>
              <a:gd name="connsiteY1" fmla="*/ 0 h 3762524"/>
              <a:gd name="connsiteX2" fmla="*/ 6235104 w 6235104"/>
              <a:gd name="connsiteY2" fmla="*/ 3762524 h 3762524"/>
              <a:gd name="connsiteX3" fmla="*/ 0 w 6235104"/>
              <a:gd name="connsiteY3" fmla="*/ 3762524 h 3762524"/>
              <a:gd name="connsiteX4" fmla="*/ 1871759 w 6235104"/>
              <a:gd name="connsiteY4" fmla="*/ 596 h 3762524"/>
              <a:gd name="connsiteX0" fmla="*/ 1871759 w 6235104"/>
              <a:gd name="connsiteY0" fmla="*/ 596 h 3762524"/>
              <a:gd name="connsiteX1" fmla="*/ 6235104 w 6235104"/>
              <a:gd name="connsiteY1" fmla="*/ 0 h 3762524"/>
              <a:gd name="connsiteX2" fmla="*/ 5575294 w 6235104"/>
              <a:gd name="connsiteY2" fmla="*/ 3762524 h 3762524"/>
              <a:gd name="connsiteX3" fmla="*/ 0 w 6235104"/>
              <a:gd name="connsiteY3" fmla="*/ 3762524 h 3762524"/>
              <a:gd name="connsiteX4" fmla="*/ 1871759 w 6235104"/>
              <a:gd name="connsiteY4" fmla="*/ 596 h 3762524"/>
              <a:gd name="connsiteX0" fmla="*/ 1871759 w 5575294"/>
              <a:gd name="connsiteY0" fmla="*/ 3962 h 3765890"/>
              <a:gd name="connsiteX1" fmla="*/ 5541630 w 5575294"/>
              <a:gd name="connsiteY1" fmla="*/ 0 h 3765890"/>
              <a:gd name="connsiteX2" fmla="*/ 5575294 w 5575294"/>
              <a:gd name="connsiteY2" fmla="*/ 3765890 h 3765890"/>
              <a:gd name="connsiteX3" fmla="*/ 0 w 5575294"/>
              <a:gd name="connsiteY3" fmla="*/ 3765890 h 3765890"/>
              <a:gd name="connsiteX4" fmla="*/ 1871759 w 5575294"/>
              <a:gd name="connsiteY4" fmla="*/ 3962 h 3765890"/>
              <a:gd name="connsiteX0" fmla="*/ 1871759 w 5541630"/>
              <a:gd name="connsiteY0" fmla="*/ 3962 h 3775989"/>
              <a:gd name="connsiteX1" fmla="*/ 5541630 w 5541630"/>
              <a:gd name="connsiteY1" fmla="*/ 0 h 3775989"/>
              <a:gd name="connsiteX2" fmla="*/ 5410341 w 5541630"/>
              <a:gd name="connsiteY2" fmla="*/ 3775989 h 3775989"/>
              <a:gd name="connsiteX3" fmla="*/ 0 w 5541630"/>
              <a:gd name="connsiteY3" fmla="*/ 3765890 h 3775989"/>
              <a:gd name="connsiteX4" fmla="*/ 1871759 w 5541630"/>
              <a:gd name="connsiteY4" fmla="*/ 3962 h 3775989"/>
              <a:gd name="connsiteX0" fmla="*/ 1871759 w 5544996"/>
              <a:gd name="connsiteY0" fmla="*/ 3962 h 3765890"/>
              <a:gd name="connsiteX1" fmla="*/ 5541630 w 5544996"/>
              <a:gd name="connsiteY1" fmla="*/ 0 h 3765890"/>
              <a:gd name="connsiteX2" fmla="*/ 5544996 w 5544996"/>
              <a:gd name="connsiteY2" fmla="*/ 3765890 h 3765890"/>
              <a:gd name="connsiteX3" fmla="*/ 0 w 5544996"/>
              <a:gd name="connsiteY3" fmla="*/ 3765890 h 3765890"/>
              <a:gd name="connsiteX4" fmla="*/ 1871759 w 5544996"/>
              <a:gd name="connsiteY4" fmla="*/ 3962 h 3765890"/>
              <a:gd name="connsiteX0" fmla="*/ 1871759 w 5551729"/>
              <a:gd name="connsiteY0" fmla="*/ 3962 h 3769256"/>
              <a:gd name="connsiteX1" fmla="*/ 5541630 w 5551729"/>
              <a:gd name="connsiteY1" fmla="*/ 0 h 3769256"/>
              <a:gd name="connsiteX2" fmla="*/ 5551729 w 5551729"/>
              <a:gd name="connsiteY2" fmla="*/ 3769256 h 3769256"/>
              <a:gd name="connsiteX3" fmla="*/ 0 w 5551729"/>
              <a:gd name="connsiteY3" fmla="*/ 3765890 h 3769256"/>
              <a:gd name="connsiteX4" fmla="*/ 1871759 w 5551729"/>
              <a:gd name="connsiteY4" fmla="*/ 3962 h 3769256"/>
              <a:gd name="connsiteX0" fmla="*/ 1871759 w 5555781"/>
              <a:gd name="connsiteY0" fmla="*/ 7325 h 3772619"/>
              <a:gd name="connsiteX1" fmla="*/ 5555084 w 5555781"/>
              <a:gd name="connsiteY1" fmla="*/ 0 h 3772619"/>
              <a:gd name="connsiteX2" fmla="*/ 5551729 w 5555781"/>
              <a:gd name="connsiteY2" fmla="*/ 3772619 h 3772619"/>
              <a:gd name="connsiteX3" fmla="*/ 0 w 5555781"/>
              <a:gd name="connsiteY3" fmla="*/ 3769253 h 3772619"/>
              <a:gd name="connsiteX4" fmla="*/ 1871759 w 5555781"/>
              <a:gd name="connsiteY4" fmla="*/ 7325 h 377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5781" h="3772619">
                <a:moveTo>
                  <a:pt x="1871759" y="7325"/>
                </a:moveTo>
                <a:lnTo>
                  <a:pt x="5555084" y="0"/>
                </a:lnTo>
                <a:cubicBezTo>
                  <a:pt x="5558450" y="1256419"/>
                  <a:pt x="5548363" y="2516200"/>
                  <a:pt x="5551729" y="3772619"/>
                </a:cubicBezTo>
                <a:lnTo>
                  <a:pt x="0" y="3769253"/>
                </a:lnTo>
                <a:lnTo>
                  <a:pt x="1871759" y="7325"/>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xmlns="" id="{FA988165-6B25-B74B-8AB1-266B02687A0E}"/>
              </a:ext>
            </a:extLst>
          </p:cNvPr>
          <p:cNvSpPr>
            <a:spLocks noGrp="1"/>
          </p:cNvSpPr>
          <p:nvPr>
            <p:ph type="title"/>
          </p:nvPr>
        </p:nvSpPr>
        <p:spPr>
          <a:xfrm>
            <a:off x="681325" y="2291124"/>
            <a:ext cx="10829350" cy="1757363"/>
          </a:xfrm>
        </p:spPr>
        <p:txBody>
          <a:bodyPr/>
          <a:lstStyle/>
          <a:p>
            <a:r>
              <a:rPr lang="en-US" sz="6000" dirty="0">
                <a:latin typeface="Arial Black"/>
              </a:rPr>
              <a:t>FDI SCREENING </a:t>
            </a:r>
            <a:r>
              <a:rPr lang="en-US" sz="6000" dirty="0"/>
              <a:t/>
            </a:r>
            <a:br>
              <a:rPr lang="en-US" sz="6000" dirty="0"/>
            </a:br>
            <a:r>
              <a:rPr lang="en-US" sz="6000" dirty="0">
                <a:latin typeface="Arial Black"/>
              </a:rPr>
              <a:t>IN </a:t>
            </a:r>
            <a:r>
              <a:rPr lang="en-US" sz="6000" dirty="0" smtClean="0">
                <a:latin typeface="Arial Black"/>
              </a:rPr>
              <a:t>DENMARK</a:t>
            </a:r>
            <a:r>
              <a:rPr lang="en-US" sz="5400" dirty="0"/>
              <a:t/>
            </a:r>
            <a:br>
              <a:rPr lang="en-US" sz="5400" dirty="0"/>
            </a:br>
            <a:r>
              <a:rPr lang="en-US" sz="5400" dirty="0"/>
              <a:t/>
            </a:r>
            <a:br>
              <a:rPr lang="en-US" sz="5400" dirty="0"/>
            </a:br>
            <a:r>
              <a:rPr lang="en-US" sz="1600" dirty="0">
                <a:latin typeface="Arial Black"/>
              </a:rPr>
              <a:t>24 August 2021</a:t>
            </a:r>
            <a:r>
              <a:rPr lang="en-US" sz="4800" dirty="0"/>
              <a:t/>
            </a:r>
            <a:br>
              <a:rPr lang="en-US" sz="4800" dirty="0"/>
            </a:br>
            <a:r>
              <a:rPr lang="en-US" sz="4800" dirty="0">
                <a:latin typeface="Arial Black"/>
              </a:rPr>
              <a:t> </a:t>
            </a:r>
            <a:endParaRPr lang="fi-FI" sz="4800" dirty="0"/>
          </a:p>
        </p:txBody>
      </p:sp>
    </p:spTree>
    <p:extLst>
      <p:ext uri="{BB962C8B-B14F-4D97-AF65-F5344CB8AC3E}">
        <p14:creationId xmlns:p14="http://schemas.microsoft.com/office/powerpoint/2010/main" val="12383384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xmlns="" id="{8B37AC10-7986-644E-8B44-7169D5E6228A}"/>
              </a:ext>
            </a:extLst>
          </p:cNvPr>
          <p:cNvSpPr>
            <a:spLocks noGrp="1"/>
          </p:cNvSpPr>
          <p:nvPr>
            <p:ph sz="half" idx="1"/>
          </p:nvPr>
        </p:nvSpPr>
        <p:spPr>
          <a:xfrm>
            <a:off x="460745" y="1675533"/>
            <a:ext cx="10829350" cy="4232417"/>
          </a:xfrm>
        </p:spPr>
        <p:txBody>
          <a:bodyPr/>
          <a:lstStyle/>
          <a:p>
            <a:r>
              <a:rPr lang="fi-FI" dirty="0"/>
              <a:t>2013-18 foreign direct investment into Denmark at approx. DKK 3,850bn or 30.9% 		       of GDB (of which approx. DKK 2,912 or 23.3% of GDP comes form EU)</a:t>
            </a:r>
          </a:p>
          <a:p>
            <a:r>
              <a:rPr lang="fi-FI" dirty="0"/>
              <a:t>Denmark has wanted to introduce a ”</a:t>
            </a:r>
            <a:r>
              <a:rPr lang="fi-FI" i="1" dirty="0"/>
              <a:t>robust</a:t>
            </a:r>
            <a:r>
              <a:rPr lang="fi-FI" dirty="0"/>
              <a:t>” screening system in the ”</a:t>
            </a:r>
            <a:r>
              <a:rPr lang="fi-FI" i="1" dirty="0"/>
              <a:t>more restrictive end</a:t>
            </a:r>
            <a:r>
              <a:rPr lang="fi-FI" dirty="0"/>
              <a:t>” of what is seen in the EU</a:t>
            </a:r>
          </a:p>
          <a:p>
            <a:r>
              <a:rPr lang="fi-FI" dirty="0"/>
              <a:t>Why such a restrictive system?</a:t>
            </a:r>
          </a:p>
          <a:p>
            <a:pPr lvl="1"/>
            <a:r>
              <a:rPr lang="fi-FI" dirty="0"/>
              <a:t>Huawei and Chinese investments in general</a:t>
            </a:r>
          </a:p>
          <a:p>
            <a:pPr lvl="1"/>
            <a:r>
              <a:rPr lang="fi-FI" dirty="0"/>
              <a:t>Middle East investment funds</a:t>
            </a:r>
          </a:p>
          <a:p>
            <a:pPr lvl="1"/>
            <a:r>
              <a:rPr lang="fi-FI" dirty="0"/>
              <a:t>Russia</a:t>
            </a:r>
          </a:p>
          <a:p>
            <a:pPr lvl="1"/>
            <a:r>
              <a:rPr lang="fi-FI" dirty="0"/>
              <a:t>Sale of Danish State’s vaccine production facility to Saudi buyer</a:t>
            </a:r>
          </a:p>
          <a:p>
            <a:pPr lvl="1"/>
            <a:r>
              <a:rPr lang="fi-FI" dirty="0"/>
              <a:t>PE fund ”tax haven” investments</a:t>
            </a:r>
          </a:p>
          <a:p>
            <a:pPr marL="0" indent="0">
              <a:buNone/>
            </a:pPr>
            <a:endParaRPr lang="en-US" dirty="0"/>
          </a:p>
        </p:txBody>
      </p:sp>
      <p:sp>
        <p:nvSpPr>
          <p:cNvPr id="2" name="Otsikko 1">
            <a:extLst>
              <a:ext uri="{FF2B5EF4-FFF2-40B4-BE49-F238E27FC236}">
                <a16:creationId xmlns:a16="http://schemas.microsoft.com/office/drawing/2014/main" xmlns="" id="{526382DA-F77C-6C44-9FC4-3801A2DDD378}"/>
              </a:ext>
            </a:extLst>
          </p:cNvPr>
          <p:cNvSpPr>
            <a:spLocks noGrp="1"/>
          </p:cNvSpPr>
          <p:nvPr>
            <p:ph type="title"/>
          </p:nvPr>
        </p:nvSpPr>
        <p:spPr>
          <a:xfrm>
            <a:off x="460745" y="480240"/>
            <a:ext cx="10829350" cy="1018353"/>
          </a:xfrm>
        </p:spPr>
        <p:txBody>
          <a:bodyPr/>
          <a:lstStyle/>
          <a:p>
            <a:r>
              <a:rPr lang="fi-FI" sz="5400" b="0" dirty="0"/>
              <a:t>Background</a:t>
            </a:r>
            <a:endParaRPr lang="fi-FI" sz="5400" dirty="0"/>
          </a:p>
        </p:txBody>
      </p:sp>
    </p:spTree>
    <p:extLst>
      <p:ext uri="{BB962C8B-B14F-4D97-AF65-F5344CB8AC3E}">
        <p14:creationId xmlns:p14="http://schemas.microsoft.com/office/powerpoint/2010/main" val="24694790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24">
            <a:extLst>
              <a:ext uri="{FF2B5EF4-FFF2-40B4-BE49-F238E27FC236}">
                <a16:creationId xmlns:a16="http://schemas.microsoft.com/office/drawing/2014/main" xmlns="" id="{78E27460-47A8-446A-8833-80C3993AC3E1}"/>
              </a:ext>
            </a:extLst>
          </p:cNvPr>
          <p:cNvSpPr>
            <a:spLocks noGrp="1"/>
          </p:cNvSpPr>
          <p:nvPr>
            <p:ph type="title"/>
          </p:nvPr>
        </p:nvSpPr>
        <p:spPr>
          <a:xfrm>
            <a:off x="519142" y="745966"/>
            <a:ext cx="10829350" cy="1008062"/>
          </a:xfrm>
        </p:spPr>
        <p:txBody>
          <a:bodyPr/>
          <a:lstStyle/>
          <a:p>
            <a:r>
              <a:rPr lang="en-US" sz="5400" dirty="0"/>
              <a:t>Background</a:t>
            </a:r>
            <a:br>
              <a:rPr lang="en-US" sz="5400" dirty="0"/>
            </a:br>
            <a:r>
              <a:rPr lang="fi-FI" sz="1400" i="1" dirty="0"/>
              <a:t>Denmark: From open econiomy to Robust fdi screening system in the very 			        Restrictive end of what is seen in the EU</a:t>
            </a:r>
            <a:r>
              <a:rPr lang="fi-FI" sz="1200" dirty="0"/>
              <a:t/>
            </a:r>
            <a:br>
              <a:rPr lang="fi-FI" sz="1200" dirty="0"/>
            </a:br>
            <a:endParaRPr lang="en-GB" sz="5400" dirty="0"/>
          </a:p>
        </p:txBody>
      </p:sp>
      <p:grpSp>
        <p:nvGrpSpPr>
          <p:cNvPr id="12" name="Group 11">
            <a:extLst>
              <a:ext uri="{FF2B5EF4-FFF2-40B4-BE49-F238E27FC236}">
                <a16:creationId xmlns:a16="http://schemas.microsoft.com/office/drawing/2014/main" xmlns="" id="{C1541F7A-A0AD-406E-86DD-00E97D4480D9}"/>
              </a:ext>
            </a:extLst>
          </p:cNvPr>
          <p:cNvGrpSpPr/>
          <p:nvPr/>
        </p:nvGrpSpPr>
        <p:grpSpPr>
          <a:xfrm>
            <a:off x="570883" y="2103826"/>
            <a:ext cx="3636809" cy="3475181"/>
            <a:chOff x="6078482" y="4503560"/>
            <a:chExt cx="2308324" cy="2308324"/>
          </a:xfrm>
        </p:grpSpPr>
        <p:sp>
          <p:nvSpPr>
            <p:cNvPr id="13" name="Oval 12">
              <a:extLst>
                <a:ext uri="{FF2B5EF4-FFF2-40B4-BE49-F238E27FC236}">
                  <a16:creationId xmlns:a16="http://schemas.microsoft.com/office/drawing/2014/main" xmlns="" id="{F402F3A9-0F5E-4D45-A80A-A0223AC08D0B}"/>
                </a:ext>
              </a:extLst>
            </p:cNvPr>
            <p:cNvSpPr/>
            <p:nvPr/>
          </p:nvSpPr>
          <p:spPr>
            <a:xfrm>
              <a:off x="6078482" y="4503560"/>
              <a:ext cx="2308324" cy="2308324"/>
            </a:xfrm>
            <a:prstGeom prst="ellipse">
              <a:avLst/>
            </a:prstGeom>
            <a:solidFill>
              <a:srgbClr val="FFB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4" name="TextBox 13">
              <a:extLst>
                <a:ext uri="{FF2B5EF4-FFF2-40B4-BE49-F238E27FC236}">
                  <a16:creationId xmlns:a16="http://schemas.microsoft.com/office/drawing/2014/main" xmlns="" id="{AEB3C601-E259-4C9D-BB42-7E9A91FE1F74}"/>
                </a:ext>
              </a:extLst>
            </p:cNvPr>
            <p:cNvSpPr txBox="1"/>
            <p:nvPr/>
          </p:nvSpPr>
          <p:spPr>
            <a:xfrm>
              <a:off x="6384612" y="5132763"/>
              <a:ext cx="1696064" cy="1533261"/>
            </a:xfrm>
            <a:prstGeom prst="rect">
              <a:avLst/>
            </a:prstGeom>
            <a:noFill/>
            <a:ln>
              <a:noFill/>
            </a:ln>
          </p:spPr>
          <p:txBody>
            <a:bodyPr wrap="square" rtlCol="0">
              <a:spAutoFit/>
            </a:bodyPr>
            <a:lstStyle/>
            <a:p>
              <a:pPr algn="ctr"/>
              <a:r>
                <a:rPr lang="fi-FI" sz="2000" b="1" dirty="0">
                  <a:solidFill>
                    <a:srgbClr val="302F3C"/>
                  </a:solidFill>
                  <a:latin typeface="Arial" panose="020B0604020202020204" pitchFamily="34" charset="0"/>
                  <a:cs typeface="Arial" panose="020B0604020202020204" pitchFamily="34" charset="0"/>
                </a:rPr>
                <a:t>Dynamic legislation </a:t>
              </a:r>
            </a:p>
            <a:p>
              <a:pPr algn="ctr"/>
              <a:endParaRPr lang="fi-FI" sz="2000" dirty="0">
                <a:solidFill>
                  <a:srgbClr val="302F3C"/>
                </a:solidFill>
                <a:latin typeface="Arial" panose="020B0604020202020204" pitchFamily="34" charset="0"/>
                <a:cs typeface="Arial" panose="020B0604020202020204" pitchFamily="34" charset="0"/>
              </a:endParaRPr>
            </a:p>
            <a:p>
              <a:pPr algn="ctr"/>
              <a:r>
                <a:rPr lang="fi-FI" sz="1400" dirty="0">
                  <a:solidFill>
                    <a:srgbClr val="302F3C"/>
                  </a:solidFill>
                  <a:latin typeface="Arial" panose="020B0604020202020204" pitchFamily="34" charset="0"/>
                  <a:cs typeface="Arial" panose="020B0604020202020204" pitchFamily="34" charset="0"/>
                </a:rPr>
                <a:t>Adaptable to changes in what is perceived to be within ”national security” and ”public order”, e.g. for industries impacted by Covid19</a:t>
              </a:r>
            </a:p>
            <a:p>
              <a:pPr algn="ctr"/>
              <a:endParaRPr lang="fi-FI" sz="2000" b="1" dirty="0">
                <a:solidFill>
                  <a:srgbClr val="302F3C"/>
                </a:solidFill>
                <a:latin typeface="Arial" panose="020B0604020202020204" pitchFamily="34" charset="0"/>
                <a:cs typeface="Arial" panose="020B0604020202020204" pitchFamily="34" charset="0"/>
              </a:endParaRPr>
            </a:p>
            <a:p>
              <a:pPr algn="ctr"/>
              <a:endParaRPr lang="fi-FI" sz="1400" b="1" dirty="0">
                <a:solidFill>
                  <a:srgbClr val="302F3C"/>
                </a:solidFill>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xmlns="" id="{9B95D911-21CB-4874-A2E1-5C991B70D1F6}"/>
              </a:ext>
            </a:extLst>
          </p:cNvPr>
          <p:cNvGrpSpPr/>
          <p:nvPr/>
        </p:nvGrpSpPr>
        <p:grpSpPr>
          <a:xfrm>
            <a:off x="4103100" y="2161623"/>
            <a:ext cx="3838801" cy="3428752"/>
            <a:chOff x="5927930" y="4419887"/>
            <a:chExt cx="2473570" cy="2308324"/>
          </a:xfrm>
        </p:grpSpPr>
        <p:sp>
          <p:nvSpPr>
            <p:cNvPr id="17" name="Oval 16">
              <a:extLst>
                <a:ext uri="{FF2B5EF4-FFF2-40B4-BE49-F238E27FC236}">
                  <a16:creationId xmlns:a16="http://schemas.microsoft.com/office/drawing/2014/main" xmlns="" id="{224515A2-7C41-4947-ACC1-4AD455DEF5D9}"/>
                </a:ext>
              </a:extLst>
            </p:cNvPr>
            <p:cNvSpPr/>
            <p:nvPr/>
          </p:nvSpPr>
          <p:spPr>
            <a:xfrm>
              <a:off x="6093176" y="4419887"/>
              <a:ext cx="2308324" cy="2308324"/>
            </a:xfrm>
            <a:prstGeom prst="ellipse">
              <a:avLst/>
            </a:prstGeom>
            <a:solidFill>
              <a:srgbClr val="464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8" name="TextBox 17">
              <a:extLst>
                <a:ext uri="{FF2B5EF4-FFF2-40B4-BE49-F238E27FC236}">
                  <a16:creationId xmlns:a16="http://schemas.microsoft.com/office/drawing/2014/main" xmlns="" id="{D2EDDFFE-61CA-46C9-B063-559C7068FE7B}"/>
                </a:ext>
              </a:extLst>
            </p:cNvPr>
            <p:cNvSpPr txBox="1"/>
            <p:nvPr/>
          </p:nvSpPr>
          <p:spPr>
            <a:xfrm>
              <a:off x="5927930" y="4929784"/>
              <a:ext cx="2382728" cy="1616184"/>
            </a:xfrm>
            <a:prstGeom prst="rect">
              <a:avLst/>
            </a:prstGeom>
            <a:noFill/>
            <a:ln>
              <a:noFill/>
            </a:ln>
          </p:spPr>
          <p:txBody>
            <a:bodyPr wrap="square" rtlCol="0">
              <a:spAutoFit/>
            </a:bodyPr>
            <a:lstStyle/>
            <a:p>
              <a:pPr algn="ctr"/>
              <a:r>
                <a:rPr lang="fi-FI" sz="2000" b="1" dirty="0">
                  <a:solidFill>
                    <a:schemeClr val="bg1"/>
                  </a:solidFill>
                  <a:latin typeface="Arial" panose="020B0604020202020204" pitchFamily="34" charset="0"/>
                  <a:cs typeface="Arial" panose="020B0604020202020204" pitchFamily="34" charset="0"/>
                </a:rPr>
                <a:t>Key issues</a:t>
              </a:r>
            </a:p>
            <a:p>
              <a:pPr algn="ctr"/>
              <a:endParaRPr lang="fi-FI" b="1" dirty="0">
                <a:solidFill>
                  <a:schemeClr val="bg1"/>
                </a:solidFill>
                <a:latin typeface="Arial" panose="020B0604020202020204" pitchFamily="34" charset="0"/>
                <a:cs typeface="Arial" panose="020B0604020202020204" pitchFamily="34" charset="0"/>
              </a:endParaRPr>
            </a:p>
            <a:p>
              <a:pPr lvl="1" algn="ctr"/>
              <a:r>
                <a:rPr lang="fi-FI" sz="1400" dirty="0">
                  <a:solidFill>
                    <a:schemeClr val="bg1"/>
                  </a:solidFill>
                  <a:latin typeface="Arial" panose="020B0604020202020204" pitchFamily="34" charset="0"/>
                  <a:cs typeface="Arial" panose="020B0604020202020204" pitchFamily="34" charset="0"/>
                </a:rPr>
                <a:t>Lack of control over supply chains </a:t>
              </a:r>
            </a:p>
            <a:p>
              <a:pPr lvl="1" algn="ctr"/>
              <a:endParaRPr lang="fi-FI" sz="1400" dirty="0">
                <a:solidFill>
                  <a:schemeClr val="bg1"/>
                </a:solidFill>
                <a:latin typeface="Arial" panose="020B0604020202020204" pitchFamily="34" charset="0"/>
                <a:cs typeface="Arial" panose="020B0604020202020204" pitchFamily="34" charset="0"/>
              </a:endParaRPr>
            </a:p>
            <a:p>
              <a:pPr lvl="1" algn="ctr"/>
              <a:r>
                <a:rPr lang="fi-FI" sz="1400" dirty="0">
                  <a:solidFill>
                    <a:schemeClr val="bg1"/>
                  </a:solidFill>
                  <a:latin typeface="Arial" panose="020B0604020202020204" pitchFamily="34" charset="0"/>
                  <a:cs typeface="Arial" panose="020B0604020202020204" pitchFamily="34" charset="0"/>
                </a:rPr>
                <a:t>Foreign monopoly over key infrastructure</a:t>
              </a:r>
            </a:p>
            <a:p>
              <a:pPr lvl="1" algn="ctr"/>
              <a:endParaRPr lang="fi-FI" sz="1400" dirty="0">
                <a:solidFill>
                  <a:schemeClr val="bg1"/>
                </a:solidFill>
                <a:latin typeface="Arial" panose="020B0604020202020204" pitchFamily="34" charset="0"/>
                <a:cs typeface="Arial" panose="020B0604020202020204" pitchFamily="34" charset="0"/>
              </a:endParaRPr>
            </a:p>
            <a:p>
              <a:pPr lvl="1" algn="ctr"/>
              <a:r>
                <a:rPr lang="fi-FI" sz="1400" dirty="0">
                  <a:solidFill>
                    <a:schemeClr val="bg1"/>
                  </a:solidFill>
                  <a:latin typeface="Arial" panose="020B0604020202020204" pitchFamily="34" charset="0"/>
                  <a:cs typeface="Arial" panose="020B0604020202020204" pitchFamily="34" charset="0"/>
                </a:rPr>
                <a:t>Tech-transfer risks</a:t>
              </a:r>
            </a:p>
            <a:p>
              <a:pPr algn="ctr"/>
              <a:endParaRPr lang="en-US" sz="1400" dirty="0">
                <a:solidFill>
                  <a:schemeClr val="bg1"/>
                </a:solidFill>
                <a:latin typeface="Arial" panose="020B0604020202020204" pitchFamily="34" charset="0"/>
                <a:cs typeface="Arial" panose="020B0604020202020204" pitchFamily="34" charset="0"/>
              </a:endParaRPr>
            </a:p>
            <a:p>
              <a:pPr algn="ctr"/>
              <a:endParaRPr lang="x-none" sz="1400" dirty="0">
                <a:solidFill>
                  <a:schemeClr val="bg1"/>
                </a:solidFill>
                <a:latin typeface="Arial" panose="020B0604020202020204" pitchFamily="34" charset="0"/>
                <a:cs typeface="Arial" panose="020B0604020202020204" pitchFamily="34" charset="0"/>
              </a:endParaRPr>
            </a:p>
          </p:txBody>
        </p:sp>
      </p:grpSp>
      <p:sp>
        <p:nvSpPr>
          <p:cNvPr id="15" name="Oval 14">
            <a:extLst>
              <a:ext uri="{FF2B5EF4-FFF2-40B4-BE49-F238E27FC236}">
                <a16:creationId xmlns:a16="http://schemas.microsoft.com/office/drawing/2014/main" xmlns="" id="{83D9D88E-AB01-4959-9F1B-3634399EFF3A}"/>
              </a:ext>
            </a:extLst>
          </p:cNvPr>
          <p:cNvSpPr/>
          <p:nvPr/>
        </p:nvSpPr>
        <p:spPr>
          <a:xfrm>
            <a:off x="8057371" y="2103827"/>
            <a:ext cx="3582351" cy="3475181"/>
          </a:xfrm>
          <a:prstGeom prst="ellipse">
            <a:avLst/>
          </a:prstGeom>
          <a:solidFill>
            <a:srgbClr val="302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2" name="TextBox 21">
            <a:extLst>
              <a:ext uri="{FF2B5EF4-FFF2-40B4-BE49-F238E27FC236}">
                <a16:creationId xmlns:a16="http://schemas.microsoft.com/office/drawing/2014/main" xmlns="" id="{EA19AE2F-4E3C-45A9-B8A8-6D2B94C34FE7}"/>
              </a:ext>
            </a:extLst>
          </p:cNvPr>
          <p:cNvSpPr txBox="1"/>
          <p:nvPr/>
        </p:nvSpPr>
        <p:spPr>
          <a:xfrm>
            <a:off x="7999635" y="2598727"/>
            <a:ext cx="3697821" cy="2554545"/>
          </a:xfrm>
          <a:prstGeom prst="rect">
            <a:avLst/>
          </a:prstGeom>
          <a:noFill/>
          <a:ln>
            <a:noFill/>
          </a:ln>
        </p:spPr>
        <p:txBody>
          <a:bodyPr wrap="square" rtlCol="0">
            <a:spAutoFit/>
          </a:bodyPr>
          <a:lstStyle/>
          <a:p>
            <a:pPr algn="ctr"/>
            <a:r>
              <a:rPr lang="fi-FI" sz="2000" b="1" dirty="0">
                <a:solidFill>
                  <a:srgbClr val="E3E2EB"/>
                </a:solidFill>
                <a:latin typeface="Arial" panose="020B0604020202020204" pitchFamily="34" charset="0"/>
                <a:cs typeface="Arial" panose="020B0604020202020204" pitchFamily="34" charset="0"/>
              </a:rPr>
              <a:t>Existing rules</a:t>
            </a:r>
            <a:endParaRPr lang="fi-FI" b="1" dirty="0">
              <a:solidFill>
                <a:srgbClr val="FFBF6E"/>
              </a:solidFill>
              <a:latin typeface="Arial" panose="020B0604020202020204" pitchFamily="34" charset="0"/>
              <a:cs typeface="Arial" panose="020B0604020202020204" pitchFamily="34" charset="0"/>
            </a:endParaRPr>
          </a:p>
          <a:p>
            <a:pPr algn="ctr"/>
            <a:endParaRPr lang="en-US" sz="1400" dirty="0">
              <a:solidFill>
                <a:srgbClr val="E3E2EB"/>
              </a:solidFill>
              <a:latin typeface="Arial" panose="020B0604020202020204" pitchFamily="34" charset="0"/>
              <a:cs typeface="Arial" panose="020B0604020202020204" pitchFamily="34" charset="0"/>
            </a:endParaRPr>
          </a:p>
          <a:p>
            <a:pPr algn="ctr"/>
            <a:r>
              <a:rPr lang="en-US" sz="1400" dirty="0">
                <a:solidFill>
                  <a:srgbClr val="E3E2EB"/>
                </a:solidFill>
                <a:latin typeface="Arial" panose="020B0604020202020204" pitchFamily="34" charset="0"/>
                <a:cs typeface="Arial" panose="020B0604020202020204" pitchFamily="34" charset="0"/>
              </a:rPr>
              <a:t>War material</a:t>
            </a:r>
          </a:p>
          <a:p>
            <a:pPr algn="ctr"/>
            <a:endParaRPr lang="en-US" sz="1400" dirty="0">
              <a:solidFill>
                <a:srgbClr val="E3E2EB"/>
              </a:solidFill>
              <a:latin typeface="Arial" panose="020B0604020202020204" pitchFamily="34" charset="0"/>
              <a:cs typeface="Arial" panose="020B0604020202020204" pitchFamily="34" charset="0"/>
            </a:endParaRPr>
          </a:p>
          <a:p>
            <a:pPr algn="ctr"/>
            <a:r>
              <a:rPr lang="en-US" sz="1400" dirty="0">
                <a:solidFill>
                  <a:srgbClr val="E3E2EB"/>
                </a:solidFill>
                <a:latin typeface="Arial" panose="020B0604020202020204" pitchFamily="34" charset="0"/>
                <a:cs typeface="Arial" panose="020B0604020202020204" pitchFamily="34" charset="0"/>
              </a:rPr>
              <a:t>Continental shelf</a:t>
            </a:r>
          </a:p>
          <a:p>
            <a:pPr algn="ctr"/>
            <a:endParaRPr lang="en-US" sz="1400" dirty="0">
              <a:solidFill>
                <a:srgbClr val="E3E2EB"/>
              </a:solidFill>
              <a:latin typeface="Arial" panose="020B0604020202020204" pitchFamily="34" charset="0"/>
              <a:cs typeface="Arial" panose="020B0604020202020204" pitchFamily="34" charset="0"/>
            </a:endParaRPr>
          </a:p>
          <a:p>
            <a:pPr algn="ctr"/>
            <a:r>
              <a:rPr lang="en-US" sz="1400" dirty="0">
                <a:solidFill>
                  <a:srgbClr val="E3E2EB"/>
                </a:solidFill>
                <a:latin typeface="Arial" panose="020B0604020202020204" pitchFamily="34" charset="0"/>
                <a:cs typeface="Arial" panose="020B0604020202020204" pitchFamily="34" charset="0"/>
              </a:rPr>
              <a:t>Telecom infrastructure</a:t>
            </a:r>
          </a:p>
          <a:p>
            <a:pPr algn="ctr"/>
            <a:endParaRPr lang="en-US" sz="1400" dirty="0">
              <a:solidFill>
                <a:srgbClr val="E3E2EB"/>
              </a:solidFill>
              <a:latin typeface="Arial" panose="020B0604020202020204" pitchFamily="34" charset="0"/>
              <a:cs typeface="Arial" panose="020B0604020202020204" pitchFamily="34" charset="0"/>
            </a:endParaRPr>
          </a:p>
          <a:p>
            <a:pPr algn="ctr"/>
            <a:r>
              <a:rPr lang="en-US" sz="1400" dirty="0">
                <a:solidFill>
                  <a:srgbClr val="E3E2EB"/>
                </a:solidFill>
                <a:latin typeface="Arial" panose="020B0604020202020204" pitchFamily="34" charset="0"/>
                <a:cs typeface="Arial" panose="020B0604020202020204" pitchFamily="34" charset="0"/>
              </a:rPr>
              <a:t>Radio frequencies</a:t>
            </a:r>
          </a:p>
          <a:p>
            <a:pPr algn="ctr"/>
            <a:endParaRPr lang="en-US" sz="1400" dirty="0">
              <a:solidFill>
                <a:srgbClr val="E3E2EB"/>
              </a:solidFill>
              <a:latin typeface="Arial" panose="020B0604020202020204" pitchFamily="34" charset="0"/>
              <a:cs typeface="Arial" panose="020B0604020202020204" pitchFamily="34" charset="0"/>
            </a:endParaRPr>
          </a:p>
          <a:p>
            <a:pPr algn="ctr"/>
            <a:r>
              <a:rPr lang="en-US" sz="1400" dirty="0">
                <a:solidFill>
                  <a:srgbClr val="E3E2EB"/>
                </a:solidFill>
                <a:latin typeface="Arial" panose="020B0604020202020204" pitchFamily="34" charset="0"/>
                <a:cs typeface="Arial" panose="020B0604020202020204" pitchFamily="34" charset="0"/>
              </a:rPr>
              <a:t>Financial businesses </a:t>
            </a:r>
            <a:endParaRPr lang="x-none" sz="1400" dirty="0">
              <a:solidFill>
                <a:srgbClr val="E3E2E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71392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24">
            <a:extLst>
              <a:ext uri="{FF2B5EF4-FFF2-40B4-BE49-F238E27FC236}">
                <a16:creationId xmlns:a16="http://schemas.microsoft.com/office/drawing/2014/main" xmlns="" id="{78E27460-47A8-446A-8833-80C3993AC3E1}"/>
              </a:ext>
            </a:extLst>
          </p:cNvPr>
          <p:cNvSpPr>
            <a:spLocks noGrp="1"/>
          </p:cNvSpPr>
          <p:nvPr>
            <p:ph type="title"/>
          </p:nvPr>
        </p:nvSpPr>
        <p:spPr>
          <a:xfrm>
            <a:off x="519142" y="489537"/>
            <a:ext cx="10829350" cy="1008062"/>
          </a:xfrm>
        </p:spPr>
        <p:txBody>
          <a:bodyPr/>
          <a:lstStyle/>
          <a:p>
            <a:r>
              <a:rPr lang="en-US" sz="5400" dirty="0"/>
              <a:t/>
            </a:r>
            <a:br>
              <a:rPr lang="en-US" sz="5400" dirty="0"/>
            </a:br>
            <a:r>
              <a:rPr lang="en-US" sz="5400" dirty="0"/>
              <a:t/>
            </a:r>
            <a:br>
              <a:rPr lang="en-US" sz="5400" dirty="0"/>
            </a:br>
            <a:r>
              <a:rPr lang="en-US" sz="5400" dirty="0"/>
              <a:t>Trawling where flyfishing is </a:t>
            </a:r>
            <a:br>
              <a:rPr lang="en-US" sz="5400" dirty="0"/>
            </a:br>
            <a:r>
              <a:rPr lang="en-US" sz="5400" dirty="0"/>
              <a:t>required…?</a:t>
            </a:r>
            <a:endParaRPr lang="en-GB" sz="5400" dirty="0"/>
          </a:p>
        </p:txBody>
      </p:sp>
      <p:sp>
        <p:nvSpPr>
          <p:cNvPr id="22" name="TextBox 21">
            <a:extLst>
              <a:ext uri="{FF2B5EF4-FFF2-40B4-BE49-F238E27FC236}">
                <a16:creationId xmlns:a16="http://schemas.microsoft.com/office/drawing/2014/main" xmlns="" id="{EA19AE2F-4E3C-45A9-B8A8-6D2B94C34FE7}"/>
              </a:ext>
            </a:extLst>
          </p:cNvPr>
          <p:cNvSpPr txBox="1"/>
          <p:nvPr/>
        </p:nvSpPr>
        <p:spPr>
          <a:xfrm>
            <a:off x="4731798" y="3044982"/>
            <a:ext cx="7111013" cy="3139321"/>
          </a:xfrm>
          <a:prstGeom prst="rect">
            <a:avLst/>
          </a:prstGeom>
          <a:noFill/>
          <a:ln>
            <a:noFill/>
          </a:ln>
        </p:spPr>
        <p:txBody>
          <a:bodyPr wrap="square" rtlCol="0">
            <a:spAutoFit/>
          </a:bodyPr>
          <a:lstStyle/>
          <a:p>
            <a:pPr lvl="1"/>
            <a:r>
              <a:rPr lang="fi-FI" dirty="0">
                <a:latin typeface="Arial" panose="020B0604020202020204" pitchFamily="34" charset="0"/>
                <a:cs typeface="Arial" panose="020B0604020202020204" pitchFamily="34" charset="0"/>
              </a:rPr>
              <a:t>Confederation of Danish Industries (DI) and Danish Chamber of Commerce (Dansk Erhverv): </a:t>
            </a:r>
          </a:p>
          <a:p>
            <a:pPr lvl="1"/>
            <a:endParaRPr lang="fi-FI" dirty="0">
              <a:latin typeface="Arial" panose="020B0604020202020204" pitchFamily="34" charset="0"/>
              <a:cs typeface="Arial" panose="020B0604020202020204" pitchFamily="34" charset="0"/>
            </a:endParaRPr>
          </a:p>
          <a:p>
            <a:pPr lvl="1"/>
            <a:r>
              <a:rPr lang="fi-FI" i="1" dirty="0">
                <a:latin typeface="Arial" panose="020B0604020202020204" pitchFamily="34" charset="0"/>
                <a:cs typeface="Arial" panose="020B0604020202020204" pitchFamily="34" charset="0"/>
              </a:rPr>
              <a:t>”all in all too protectionistic”</a:t>
            </a:r>
          </a:p>
          <a:p>
            <a:pPr lvl="1"/>
            <a:endParaRPr lang="fi-FI" i="1" dirty="0">
              <a:latin typeface="Arial" panose="020B0604020202020204" pitchFamily="34" charset="0"/>
              <a:cs typeface="Arial" panose="020B0604020202020204" pitchFamily="34" charset="0"/>
            </a:endParaRPr>
          </a:p>
          <a:p>
            <a:pPr marL="1200150" lvl="2" indent="-285750">
              <a:buFont typeface="Wingdings" panose="05000000000000000000" pitchFamily="2" charset="2"/>
              <a:buChar char="§"/>
            </a:pPr>
            <a:r>
              <a:rPr lang="fi-FI" i="1" dirty="0">
                <a:latin typeface="Arial" panose="020B0604020202020204" pitchFamily="34" charset="0"/>
                <a:cs typeface="Arial" panose="020B0604020202020204" pitchFamily="34" charset="0"/>
              </a:rPr>
              <a:t>application to investments from EU and OECD countries </a:t>
            </a:r>
          </a:p>
          <a:p>
            <a:pPr marL="1200150" lvl="2" indent="-285750">
              <a:buFont typeface="Wingdings" panose="05000000000000000000" pitchFamily="2" charset="2"/>
              <a:buChar char="§"/>
            </a:pPr>
            <a:endParaRPr lang="fi-FI" i="1" dirty="0">
              <a:latin typeface="Arial" panose="020B0604020202020204" pitchFamily="34" charset="0"/>
              <a:cs typeface="Arial" panose="020B0604020202020204" pitchFamily="34" charset="0"/>
            </a:endParaRPr>
          </a:p>
          <a:p>
            <a:pPr marL="1200150" lvl="2" indent="-285750">
              <a:buFont typeface="Wingdings" panose="05000000000000000000" pitchFamily="2" charset="2"/>
              <a:buChar char="§"/>
            </a:pPr>
            <a:r>
              <a:rPr lang="fi-FI" i="1" dirty="0">
                <a:latin typeface="Arial" panose="020B0604020202020204" pitchFamily="34" charset="0"/>
                <a:cs typeface="Arial" panose="020B0604020202020204" pitchFamily="34" charset="0"/>
              </a:rPr>
              <a:t>too wide and unspecific definition of relevant ”critical” sectors </a:t>
            </a:r>
          </a:p>
          <a:p>
            <a:pPr marL="1200150" lvl="2" indent="-285750">
              <a:buFont typeface="Wingdings" panose="05000000000000000000" pitchFamily="2" charset="2"/>
              <a:buChar char="§"/>
            </a:pPr>
            <a:endParaRPr lang="fi-FI" i="1" dirty="0">
              <a:latin typeface="Arial" panose="020B0604020202020204" pitchFamily="34" charset="0"/>
              <a:cs typeface="Arial" panose="020B0604020202020204" pitchFamily="34" charset="0"/>
            </a:endParaRPr>
          </a:p>
          <a:p>
            <a:pPr marL="1200150" lvl="2" indent="-285750">
              <a:buFont typeface="Wingdings" panose="05000000000000000000" pitchFamily="2" charset="2"/>
              <a:buChar char="§"/>
            </a:pPr>
            <a:r>
              <a:rPr lang="fi-FI" i="1" dirty="0">
                <a:latin typeface="Arial" panose="020B0604020202020204" pitchFamily="34" charset="0"/>
                <a:cs typeface="Arial" panose="020B0604020202020204" pitchFamily="34" charset="0"/>
              </a:rPr>
              <a:t>no lower threshold on size of investments</a:t>
            </a:r>
          </a:p>
        </p:txBody>
      </p:sp>
    </p:spTree>
    <p:extLst>
      <p:ext uri="{BB962C8B-B14F-4D97-AF65-F5344CB8AC3E}">
        <p14:creationId xmlns:p14="http://schemas.microsoft.com/office/powerpoint/2010/main" val="27068391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xmlns="" id="{526382DA-F77C-6C44-9FC4-3801A2DDD378}"/>
              </a:ext>
            </a:extLst>
          </p:cNvPr>
          <p:cNvSpPr>
            <a:spLocks noGrp="1"/>
          </p:cNvSpPr>
          <p:nvPr>
            <p:ph type="title"/>
          </p:nvPr>
        </p:nvSpPr>
        <p:spPr>
          <a:xfrm>
            <a:off x="703224" y="250938"/>
            <a:ext cx="10829350" cy="1757363"/>
          </a:xfrm>
        </p:spPr>
        <p:txBody>
          <a:bodyPr/>
          <a:lstStyle/>
          <a:p>
            <a:r>
              <a:rPr lang="fi-FI" sz="5400" b="0" dirty="0"/>
              <a:t>Legislative </a:t>
            </a:r>
            <a:br>
              <a:rPr lang="fi-FI" sz="5400" b="0" dirty="0"/>
            </a:br>
            <a:r>
              <a:rPr lang="fi-FI" sz="5400" b="0" dirty="0"/>
              <a:t>process</a:t>
            </a:r>
            <a:endParaRPr lang="fi-FI" sz="5400" dirty="0"/>
          </a:p>
        </p:txBody>
      </p:sp>
      <p:sp>
        <p:nvSpPr>
          <p:cNvPr id="3" name="Sisällön paikkamerkki 2">
            <a:extLst>
              <a:ext uri="{FF2B5EF4-FFF2-40B4-BE49-F238E27FC236}">
                <a16:creationId xmlns:a16="http://schemas.microsoft.com/office/drawing/2014/main" xmlns="" id="{8B37AC10-7986-644E-8B44-7169D5E6228A}"/>
              </a:ext>
            </a:extLst>
          </p:cNvPr>
          <p:cNvSpPr>
            <a:spLocks noGrp="1"/>
          </p:cNvSpPr>
          <p:nvPr>
            <p:ph sz="half" idx="1"/>
          </p:nvPr>
        </p:nvSpPr>
        <p:spPr>
          <a:xfrm>
            <a:off x="703224" y="1868498"/>
            <a:ext cx="10550351" cy="1288060"/>
          </a:xfrm>
        </p:spPr>
        <p:txBody>
          <a:bodyPr/>
          <a:lstStyle/>
          <a:p>
            <a:r>
              <a:rPr lang="fi-FI" dirty="0"/>
              <a:t>Based on report from cross-ministerial working group established by former Liberal/Conservative government and taken over by the Socialdemocrat government</a:t>
            </a:r>
          </a:p>
          <a:p>
            <a:r>
              <a:rPr lang="fi-FI" dirty="0"/>
              <a:t>Voted through with support from all major political parties in Denmark)</a:t>
            </a:r>
          </a:p>
          <a:p>
            <a:r>
              <a:rPr lang="fi-FI" dirty="0"/>
              <a:t>Much guidance to be found in executive orders (</a:t>
            </a:r>
            <a:r>
              <a:rPr lang="fi-FI" i="1" dirty="0"/>
              <a:t>bekendtgørelser</a:t>
            </a:r>
            <a:r>
              <a:rPr lang="fi-FI" dirty="0"/>
              <a:t>)</a:t>
            </a:r>
          </a:p>
        </p:txBody>
      </p:sp>
      <p:sp>
        <p:nvSpPr>
          <p:cNvPr id="6" name="Suorakulmio 5">
            <a:extLst>
              <a:ext uri="{FF2B5EF4-FFF2-40B4-BE49-F238E27FC236}">
                <a16:creationId xmlns:a16="http://schemas.microsoft.com/office/drawing/2014/main" xmlns="" id="{596C8965-12D1-3D4A-BB7E-24BDC11B6407}"/>
              </a:ext>
            </a:extLst>
          </p:cNvPr>
          <p:cNvSpPr/>
          <p:nvPr/>
        </p:nvSpPr>
        <p:spPr>
          <a:xfrm>
            <a:off x="768686" y="3833351"/>
            <a:ext cx="2026071" cy="2176465"/>
          </a:xfrm>
          <a:prstGeom prst="rect">
            <a:avLst/>
          </a:prstGeom>
          <a:solidFill>
            <a:srgbClr val="FFB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302F3C"/>
              </a:solidFill>
              <a:effectLst/>
              <a:uLnTx/>
              <a:uFillTx/>
              <a:latin typeface="Calibri" panose="020F0502020204030204"/>
              <a:ea typeface="+mn-ea"/>
              <a:cs typeface="+mn-cs"/>
            </a:endParaRPr>
          </a:p>
        </p:txBody>
      </p:sp>
      <p:sp>
        <p:nvSpPr>
          <p:cNvPr id="7" name="Otsikko 24">
            <a:extLst>
              <a:ext uri="{FF2B5EF4-FFF2-40B4-BE49-F238E27FC236}">
                <a16:creationId xmlns:a16="http://schemas.microsoft.com/office/drawing/2014/main" xmlns="" id="{41DB18B5-460B-2544-9F3D-5D7C1342CD17}"/>
              </a:ext>
            </a:extLst>
          </p:cNvPr>
          <p:cNvSpPr txBox="1">
            <a:spLocks/>
          </p:cNvSpPr>
          <p:nvPr/>
        </p:nvSpPr>
        <p:spPr>
          <a:xfrm>
            <a:off x="1102259" y="4184649"/>
            <a:ext cx="2760899" cy="2606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i-FI" sz="6600" b="1" i="0" kern="1200" cap="all" spc="-100" baseline="0" dirty="0">
                <a:solidFill>
                  <a:srgbClr val="302F3C"/>
                </a:solidFill>
                <a:latin typeface="Arial Black" panose="020B0604020202020204" pitchFamily="34" charset="0"/>
                <a:ea typeface="+mn-ea"/>
                <a:cs typeface="Arial Black"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fi-FI" sz="1200" cap="none" spc="0" dirty="0">
                <a:solidFill>
                  <a:srgbClr val="464552"/>
                </a:solidFill>
                <a:latin typeface="Arial" panose="020B0604020202020204" pitchFamily="34" charset="0"/>
                <a:cs typeface="Arial" panose="020B0604020202020204" pitchFamily="34" charset="0"/>
              </a:rPr>
              <a:t>Law adopted</a:t>
            </a:r>
            <a:endParaRPr kumimoji="0" lang="fi-FI" sz="1200" b="1" i="0" u="none" strike="noStrike" kern="1200" cap="none" spc="0" normalizeH="0" baseline="0" noProof="0" dirty="0">
              <a:ln>
                <a:noFill/>
              </a:ln>
              <a:solidFill>
                <a:srgbClr val="464552"/>
              </a:solidFill>
              <a:effectLst/>
              <a:uLnTx/>
              <a:uFillTx/>
              <a:latin typeface="Arial" panose="020B0604020202020204" pitchFamily="34" charset="0"/>
              <a:ea typeface="+mn-ea"/>
              <a:cs typeface="Arial" panose="020B0604020202020204" pitchFamily="34" charset="0"/>
            </a:endParaRPr>
          </a:p>
        </p:txBody>
      </p:sp>
      <p:sp>
        <p:nvSpPr>
          <p:cNvPr id="8" name="Otsikko 24">
            <a:extLst>
              <a:ext uri="{FF2B5EF4-FFF2-40B4-BE49-F238E27FC236}">
                <a16:creationId xmlns:a16="http://schemas.microsoft.com/office/drawing/2014/main" xmlns="" id="{45A5705A-080F-3B42-AF0A-596782E6B73E}"/>
              </a:ext>
            </a:extLst>
          </p:cNvPr>
          <p:cNvSpPr txBox="1">
            <a:spLocks/>
          </p:cNvSpPr>
          <p:nvPr/>
        </p:nvSpPr>
        <p:spPr>
          <a:xfrm>
            <a:off x="1102259" y="4688855"/>
            <a:ext cx="2760899" cy="91761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i-FI" sz="6600" b="1" i="0" kern="1200" cap="all" spc="-100" baseline="0" dirty="0">
                <a:solidFill>
                  <a:srgbClr val="302F3C"/>
                </a:solidFill>
                <a:latin typeface="Arial Black" panose="020B0604020202020204" pitchFamily="34" charset="0"/>
                <a:ea typeface="+mn-ea"/>
                <a:cs typeface="Arial Black"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464552"/>
              </a:solidFill>
              <a:effectLst/>
              <a:uLnTx/>
              <a:uFillTx/>
              <a:latin typeface="Calibri" panose="020F0502020204030204"/>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464552"/>
                </a:solidFill>
                <a:effectLst/>
                <a:uLnTx/>
                <a:uFillTx/>
                <a:latin typeface="Calibri" panose="020F0502020204030204"/>
                <a:ea typeface="+mn-ea"/>
              </a:rPr>
              <a:t>4 May 2021</a:t>
            </a:r>
          </a:p>
        </p:txBody>
      </p:sp>
      <p:sp>
        <p:nvSpPr>
          <p:cNvPr id="9" name="Suorakulmio 8">
            <a:extLst>
              <a:ext uri="{FF2B5EF4-FFF2-40B4-BE49-F238E27FC236}">
                <a16:creationId xmlns:a16="http://schemas.microsoft.com/office/drawing/2014/main" xmlns="" id="{7F2AB1F3-77F8-7048-8841-659313FAB0CD}"/>
              </a:ext>
            </a:extLst>
          </p:cNvPr>
          <p:cNvSpPr/>
          <p:nvPr/>
        </p:nvSpPr>
        <p:spPr>
          <a:xfrm>
            <a:off x="3007891" y="3838964"/>
            <a:ext cx="2026071" cy="2176465"/>
          </a:xfrm>
          <a:prstGeom prst="rect">
            <a:avLst/>
          </a:prstGeom>
          <a:solidFill>
            <a:srgbClr val="464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302F3C"/>
              </a:solidFill>
              <a:effectLst/>
              <a:uLnTx/>
              <a:uFillTx/>
              <a:latin typeface="Calibri" panose="020F0502020204030204"/>
              <a:ea typeface="+mn-ea"/>
              <a:cs typeface="+mn-cs"/>
            </a:endParaRPr>
          </a:p>
        </p:txBody>
      </p:sp>
      <p:sp>
        <p:nvSpPr>
          <p:cNvPr id="15" name="Otsikko 24">
            <a:extLst>
              <a:ext uri="{FF2B5EF4-FFF2-40B4-BE49-F238E27FC236}">
                <a16:creationId xmlns:a16="http://schemas.microsoft.com/office/drawing/2014/main" xmlns="" id="{F4C03570-7B7C-47AA-A2CB-64492F7AFE0D}"/>
              </a:ext>
            </a:extLst>
          </p:cNvPr>
          <p:cNvSpPr txBox="1">
            <a:spLocks/>
          </p:cNvSpPr>
          <p:nvPr/>
        </p:nvSpPr>
        <p:spPr>
          <a:xfrm>
            <a:off x="3357001" y="4148580"/>
            <a:ext cx="2760899" cy="2606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i-FI" sz="6600" b="1" i="0" kern="1200" cap="all" spc="-100" baseline="0" dirty="0">
                <a:solidFill>
                  <a:srgbClr val="302F3C"/>
                </a:solidFill>
                <a:latin typeface="Arial Black" panose="020B0604020202020204" pitchFamily="34" charset="0"/>
                <a:ea typeface="+mn-ea"/>
                <a:cs typeface="Arial Black"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i-FI" sz="1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Entry into force</a:t>
            </a:r>
          </a:p>
        </p:txBody>
      </p:sp>
      <p:sp>
        <p:nvSpPr>
          <p:cNvPr id="16" name="Otsikko 24">
            <a:extLst>
              <a:ext uri="{FF2B5EF4-FFF2-40B4-BE49-F238E27FC236}">
                <a16:creationId xmlns:a16="http://schemas.microsoft.com/office/drawing/2014/main" xmlns="" id="{7117DE2A-5FAB-404A-90E6-305F5FA28B5C}"/>
              </a:ext>
            </a:extLst>
          </p:cNvPr>
          <p:cNvSpPr txBox="1">
            <a:spLocks/>
          </p:cNvSpPr>
          <p:nvPr/>
        </p:nvSpPr>
        <p:spPr>
          <a:xfrm>
            <a:off x="3357001" y="4694049"/>
            <a:ext cx="1374798" cy="91761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i-FI" sz="6600" b="1" i="0" kern="1200" cap="all" spc="-100" baseline="0" dirty="0">
                <a:solidFill>
                  <a:srgbClr val="302F3C"/>
                </a:solidFill>
                <a:latin typeface="Arial Black" panose="020B0604020202020204" pitchFamily="34" charset="0"/>
                <a:ea typeface="+mn-ea"/>
                <a:cs typeface="Arial Black"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0" cap="none" spc="0" dirty="0">
              <a:solidFill>
                <a:schemeClr val="bg1"/>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cap="none" spc="0" dirty="0">
                <a:solidFill>
                  <a:schemeClr val="bg1"/>
                </a:solidFill>
                <a:latin typeface="Calibri" panose="020F0502020204030204"/>
              </a:rPr>
              <a:t>1 July 2021</a:t>
            </a:r>
            <a:endParaRPr kumimoji="0" lang="da-DK" sz="1800" b="0" i="0" u="none" strike="noStrike" kern="1200" cap="none" spc="0" normalizeH="0" baseline="0" noProof="0" dirty="0">
              <a:ln>
                <a:noFill/>
              </a:ln>
              <a:solidFill>
                <a:schemeClr val="bg1"/>
              </a:solidFill>
              <a:effectLst/>
              <a:uLnTx/>
              <a:uFillTx/>
              <a:latin typeface="Calibri" panose="020F0502020204030204"/>
              <a:ea typeface="+mn-ea"/>
            </a:endParaRPr>
          </a:p>
        </p:txBody>
      </p:sp>
      <p:sp>
        <p:nvSpPr>
          <p:cNvPr id="17" name="Suorakulmio 5">
            <a:extLst>
              <a:ext uri="{FF2B5EF4-FFF2-40B4-BE49-F238E27FC236}">
                <a16:creationId xmlns:a16="http://schemas.microsoft.com/office/drawing/2014/main" xmlns="" id="{F0599E42-0BF7-49BD-A67B-C6F87A9AADF7}"/>
              </a:ext>
            </a:extLst>
          </p:cNvPr>
          <p:cNvSpPr/>
          <p:nvPr/>
        </p:nvSpPr>
        <p:spPr>
          <a:xfrm>
            <a:off x="5246591" y="3838963"/>
            <a:ext cx="1950451" cy="2176465"/>
          </a:xfrm>
          <a:prstGeom prst="rect">
            <a:avLst/>
          </a:prstGeom>
          <a:solidFill>
            <a:srgbClr val="FFB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302F3C"/>
              </a:solidFill>
              <a:effectLst/>
              <a:uLnTx/>
              <a:uFillTx/>
              <a:latin typeface="Calibri" panose="020F0502020204030204"/>
              <a:ea typeface="+mn-ea"/>
              <a:cs typeface="+mn-cs"/>
            </a:endParaRPr>
          </a:p>
        </p:txBody>
      </p:sp>
      <p:sp>
        <p:nvSpPr>
          <p:cNvPr id="18" name="Otsikko 24">
            <a:extLst>
              <a:ext uri="{FF2B5EF4-FFF2-40B4-BE49-F238E27FC236}">
                <a16:creationId xmlns:a16="http://schemas.microsoft.com/office/drawing/2014/main" xmlns="" id="{3B8CFE20-DE35-4455-AF16-A23F45F9F55A}"/>
              </a:ext>
            </a:extLst>
          </p:cNvPr>
          <p:cNvSpPr txBox="1">
            <a:spLocks/>
          </p:cNvSpPr>
          <p:nvPr/>
        </p:nvSpPr>
        <p:spPr>
          <a:xfrm>
            <a:off x="5461198" y="4133667"/>
            <a:ext cx="1782982" cy="2606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i-FI" sz="6600" b="1" i="0" kern="1200" cap="all" spc="-100" baseline="0" dirty="0">
                <a:solidFill>
                  <a:srgbClr val="302F3C"/>
                </a:solidFill>
                <a:latin typeface="Arial Black" panose="020B0604020202020204" pitchFamily="34" charset="0"/>
                <a:ea typeface="+mn-ea"/>
                <a:cs typeface="Arial Black"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i-FI" sz="1200" b="1" i="0" u="none" strike="noStrike" kern="1200" cap="none" spc="0" normalizeH="0" baseline="0" noProof="0" dirty="0">
                <a:ln>
                  <a:noFill/>
                </a:ln>
                <a:solidFill>
                  <a:srgbClr val="464552"/>
                </a:solidFill>
                <a:effectLst/>
                <a:uLnTx/>
                <a:uFillTx/>
                <a:latin typeface="Arial" panose="020B0604020202020204" pitchFamily="34" charset="0"/>
                <a:ea typeface="+mn-ea"/>
                <a:cs typeface="Arial" panose="020B0604020202020204" pitchFamily="34" charset="0"/>
              </a:rPr>
              <a:t>Applies to all transactions</a:t>
            </a:r>
            <a:r>
              <a:rPr lang="fi-FI" sz="1200" cap="none" spc="0" dirty="0">
                <a:solidFill>
                  <a:srgbClr val="464552"/>
                </a:solidFill>
                <a:latin typeface="Arial" panose="020B0604020202020204" pitchFamily="34" charset="0"/>
                <a:cs typeface="Arial" panose="020B0604020202020204" pitchFamily="34" charset="0"/>
              </a:rPr>
              <a:t> completing from</a:t>
            </a:r>
            <a:endParaRPr kumimoji="0" lang="fi-FI" sz="1200" b="1" i="0" u="none" strike="noStrike" kern="1200" cap="none" spc="0" normalizeH="0" baseline="0" noProof="0" dirty="0">
              <a:ln>
                <a:noFill/>
              </a:ln>
              <a:solidFill>
                <a:srgbClr val="464552"/>
              </a:solidFill>
              <a:effectLst/>
              <a:uLnTx/>
              <a:uFillTx/>
              <a:latin typeface="Arial" panose="020B0604020202020204" pitchFamily="34" charset="0"/>
              <a:ea typeface="+mn-ea"/>
              <a:cs typeface="Arial" panose="020B0604020202020204" pitchFamily="34" charset="0"/>
            </a:endParaRPr>
          </a:p>
        </p:txBody>
      </p:sp>
      <p:sp>
        <p:nvSpPr>
          <p:cNvPr id="19" name="Otsikko 24">
            <a:extLst>
              <a:ext uri="{FF2B5EF4-FFF2-40B4-BE49-F238E27FC236}">
                <a16:creationId xmlns:a16="http://schemas.microsoft.com/office/drawing/2014/main" xmlns="" id="{6B1665CA-136E-4970-A800-E171F9DAE0E2}"/>
              </a:ext>
            </a:extLst>
          </p:cNvPr>
          <p:cNvSpPr txBox="1">
            <a:spLocks/>
          </p:cNvSpPr>
          <p:nvPr/>
        </p:nvSpPr>
        <p:spPr>
          <a:xfrm>
            <a:off x="5279479" y="4694049"/>
            <a:ext cx="2760899" cy="91761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i-FI" sz="6600" b="1" i="0" kern="1200" cap="all" spc="-100" baseline="0" dirty="0">
                <a:solidFill>
                  <a:srgbClr val="302F3C"/>
                </a:solidFill>
                <a:latin typeface="Arial Black" panose="020B0604020202020204" pitchFamily="34" charset="0"/>
                <a:ea typeface="+mn-ea"/>
                <a:cs typeface="Arial Black"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0" cap="none" spc="0" dirty="0">
              <a:solidFill>
                <a:srgbClr val="464552"/>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cap="none" spc="0" dirty="0">
                <a:solidFill>
                  <a:srgbClr val="464552"/>
                </a:solidFill>
                <a:latin typeface="Calibri" panose="020F0502020204030204"/>
              </a:rPr>
              <a:t>1 September 2021</a:t>
            </a:r>
            <a:endParaRPr kumimoji="0" lang="da-DK" sz="1800" b="0" i="0" u="none" strike="noStrike" kern="1200" cap="none" spc="0" normalizeH="0" baseline="0" noProof="0" dirty="0">
              <a:ln>
                <a:noFill/>
              </a:ln>
              <a:solidFill>
                <a:srgbClr val="464552"/>
              </a:solidFill>
              <a:effectLst/>
              <a:uLnTx/>
              <a:uFillTx/>
              <a:latin typeface="Calibri" panose="020F0502020204030204"/>
              <a:ea typeface="+mn-ea"/>
            </a:endParaRPr>
          </a:p>
        </p:txBody>
      </p:sp>
      <p:sp>
        <p:nvSpPr>
          <p:cNvPr id="13" name="Suorakulmio 8">
            <a:extLst>
              <a:ext uri="{FF2B5EF4-FFF2-40B4-BE49-F238E27FC236}">
                <a16:creationId xmlns:a16="http://schemas.microsoft.com/office/drawing/2014/main" xmlns="" id="{EAF2D5D7-09E4-4769-8618-DCB44D0A76CC}"/>
              </a:ext>
            </a:extLst>
          </p:cNvPr>
          <p:cNvSpPr/>
          <p:nvPr/>
        </p:nvSpPr>
        <p:spPr>
          <a:xfrm>
            <a:off x="7458787" y="3838962"/>
            <a:ext cx="2026071" cy="2176465"/>
          </a:xfrm>
          <a:prstGeom prst="rect">
            <a:avLst/>
          </a:prstGeom>
          <a:solidFill>
            <a:srgbClr val="464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302F3C"/>
              </a:solidFill>
              <a:effectLst/>
              <a:uLnTx/>
              <a:uFillTx/>
              <a:latin typeface="Calibri" panose="020F0502020204030204"/>
              <a:ea typeface="+mn-ea"/>
              <a:cs typeface="+mn-cs"/>
            </a:endParaRPr>
          </a:p>
        </p:txBody>
      </p:sp>
      <p:sp>
        <p:nvSpPr>
          <p:cNvPr id="14" name="Otsikko 24">
            <a:extLst>
              <a:ext uri="{FF2B5EF4-FFF2-40B4-BE49-F238E27FC236}">
                <a16:creationId xmlns:a16="http://schemas.microsoft.com/office/drawing/2014/main" xmlns="" id="{A4E5BADD-9809-41EC-A577-BD2B53208DD2}"/>
              </a:ext>
            </a:extLst>
          </p:cNvPr>
          <p:cNvSpPr txBox="1">
            <a:spLocks/>
          </p:cNvSpPr>
          <p:nvPr/>
        </p:nvSpPr>
        <p:spPr>
          <a:xfrm>
            <a:off x="7726294" y="4133666"/>
            <a:ext cx="1541993" cy="2606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i-FI" sz="6600" b="1" i="0" kern="1200" cap="all" spc="-100" baseline="0" dirty="0">
                <a:solidFill>
                  <a:srgbClr val="302F3C"/>
                </a:solidFill>
                <a:latin typeface="Arial Black" panose="020B0604020202020204" pitchFamily="34" charset="0"/>
                <a:ea typeface="+mn-ea"/>
                <a:cs typeface="Arial Black"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i-FI" sz="1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Executive orders issued:</a:t>
            </a:r>
          </a:p>
          <a:p>
            <a:pPr marL="0" marR="0" lvl="0" indent="0" algn="l" defTabSz="914400" rtl="0" eaLnBrk="1" fontAlgn="auto" latinLnBrk="0" hangingPunct="1">
              <a:lnSpc>
                <a:spcPct val="100000"/>
              </a:lnSpc>
              <a:spcBef>
                <a:spcPct val="0"/>
              </a:spcBef>
              <a:spcAft>
                <a:spcPts val="0"/>
              </a:spcAft>
              <a:buClrTx/>
              <a:buSzTx/>
              <a:buFontTx/>
              <a:buNone/>
              <a:tabLst/>
              <a:defRPr/>
            </a:pPr>
            <a:endParaRPr lang="fi-FI" sz="1200" cap="none" spc="0" dirty="0">
              <a:solidFill>
                <a:schemeClr val="bg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ct val="0"/>
              </a:spcBef>
              <a:spcAft>
                <a:spcPts val="0"/>
              </a:spcAft>
              <a:buClrTx/>
              <a:buSzTx/>
              <a:buFontTx/>
              <a:buChar char="-"/>
              <a:tabLst/>
              <a:defRPr/>
            </a:pPr>
            <a:r>
              <a:rPr kumimoji="0" lang="fi-FI" sz="1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Area of application</a:t>
            </a:r>
          </a:p>
          <a:p>
            <a:pPr marL="171450" marR="0" lvl="0" indent="-171450" algn="l" defTabSz="914400" rtl="0" eaLnBrk="1" fontAlgn="auto" latinLnBrk="0" hangingPunct="1">
              <a:lnSpc>
                <a:spcPct val="100000"/>
              </a:lnSpc>
              <a:spcBef>
                <a:spcPct val="0"/>
              </a:spcBef>
              <a:spcAft>
                <a:spcPts val="0"/>
              </a:spcAft>
              <a:buClrTx/>
              <a:buSzTx/>
              <a:buFontTx/>
              <a:buChar char="-"/>
              <a:tabLst/>
              <a:defRPr/>
            </a:pPr>
            <a:r>
              <a:rPr lang="fi-FI" sz="1200" cap="none" spc="0" dirty="0">
                <a:solidFill>
                  <a:schemeClr val="bg1"/>
                </a:solidFill>
                <a:latin typeface="Arial" panose="020B0604020202020204" pitchFamily="34" charset="0"/>
                <a:cs typeface="Arial" panose="020B0604020202020204" pitchFamily="34" charset="0"/>
              </a:rPr>
              <a:t>Application guidance</a:t>
            </a:r>
            <a:endParaRPr kumimoji="0" lang="fi-FI" sz="1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ct val="0"/>
              </a:spcBef>
              <a:spcAft>
                <a:spcPts val="0"/>
              </a:spcAft>
              <a:buClrTx/>
              <a:buSzTx/>
              <a:buFontTx/>
              <a:buChar char="-"/>
              <a:tabLst/>
              <a:defRPr/>
            </a:pPr>
            <a:r>
              <a:rPr kumimoji="0" lang="fi-FI" sz="1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Confidential information</a:t>
            </a:r>
          </a:p>
        </p:txBody>
      </p:sp>
    </p:spTree>
    <p:extLst>
      <p:ext uri="{BB962C8B-B14F-4D97-AF65-F5344CB8AC3E}">
        <p14:creationId xmlns:p14="http://schemas.microsoft.com/office/powerpoint/2010/main" val="2665147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xmlns="" id="{8B37AC10-7986-644E-8B44-7169D5E6228A}"/>
              </a:ext>
            </a:extLst>
          </p:cNvPr>
          <p:cNvSpPr>
            <a:spLocks noGrp="1"/>
          </p:cNvSpPr>
          <p:nvPr>
            <p:ph sz="half" idx="1"/>
          </p:nvPr>
        </p:nvSpPr>
        <p:spPr>
          <a:xfrm>
            <a:off x="572718" y="1645807"/>
            <a:ext cx="10829350" cy="4232417"/>
          </a:xfrm>
        </p:spPr>
        <p:txBody>
          <a:bodyPr vert="horz" lIns="91440" tIns="45720" rIns="91440" bIns="45720" rtlCol="0" anchor="t">
            <a:noAutofit/>
          </a:bodyPr>
          <a:lstStyle/>
          <a:p>
            <a:endParaRPr lang="en-US" dirty="0">
              <a:solidFill>
                <a:srgbClr val="302F3C"/>
              </a:solidFill>
              <a:latin typeface="Arial"/>
              <a:cs typeface="Arial"/>
            </a:endParaRPr>
          </a:p>
          <a:p>
            <a:r>
              <a:rPr lang="en-US" dirty="0">
                <a:solidFill>
                  <a:srgbClr val="302F3C"/>
                </a:solidFill>
                <a:latin typeface="Arial"/>
                <a:cs typeface="Arial"/>
              </a:rPr>
              <a:t>Baltics are different</a:t>
            </a:r>
          </a:p>
          <a:p>
            <a:r>
              <a:rPr lang="en-US" dirty="0">
                <a:solidFill>
                  <a:srgbClr val="302F3C"/>
                </a:solidFill>
                <a:latin typeface="Arial"/>
                <a:cs typeface="Arial"/>
              </a:rPr>
              <a:t>Historic context - 30 years ago, full control of any foreign investment</a:t>
            </a:r>
          </a:p>
          <a:p>
            <a:r>
              <a:rPr lang="en-US" dirty="0">
                <a:solidFill>
                  <a:srgbClr val="302F3C"/>
                </a:solidFill>
                <a:latin typeface="Arial"/>
                <a:cs typeface="Arial"/>
              </a:rPr>
              <a:t>Dynamics from real estate towards technology, </a:t>
            </a:r>
            <a:r>
              <a:rPr lang="en-US" b="0" i="0" dirty="0">
                <a:effectLst/>
                <a:latin typeface="Arial" panose="020B0604020202020204" pitchFamily="34" charset="0"/>
              </a:rPr>
              <a:t>Prudential Ownership Control in Financial Sector, </a:t>
            </a:r>
            <a:endParaRPr lang="en-US" dirty="0">
              <a:solidFill>
                <a:srgbClr val="302F3C"/>
              </a:solidFill>
              <a:latin typeface="Arial"/>
              <a:cs typeface="Arial"/>
            </a:endParaRPr>
          </a:p>
          <a:p>
            <a:r>
              <a:rPr lang="en-US" b="0" i="0" dirty="0">
                <a:effectLst/>
                <a:latin typeface="Arial" panose="020B0604020202020204" pitchFamily="34" charset="0"/>
              </a:rPr>
              <a:t>EU Screening Regulation (Regulation (EU) 2019/452) (March 2019) – Delicate and not harmonizing</a:t>
            </a:r>
          </a:p>
          <a:p>
            <a:r>
              <a:rPr lang="en-US" dirty="0"/>
              <a:t>Guidance to the Member States concerning foreign direct investment and free movement of capital from third countries, and the protection of Europe’s strategic assets, ahead of the application of Regulation (EU) 2019/452 (FDI Screening Regulation) (March 2020) – Strong endorsement</a:t>
            </a:r>
          </a:p>
          <a:p>
            <a:endParaRPr lang="en-US" dirty="0">
              <a:solidFill>
                <a:srgbClr val="302F3C"/>
              </a:solidFill>
              <a:latin typeface="Arial"/>
              <a:cs typeface="Arial"/>
            </a:endParaRPr>
          </a:p>
        </p:txBody>
      </p:sp>
      <p:sp>
        <p:nvSpPr>
          <p:cNvPr id="2" name="Otsikko 1">
            <a:extLst>
              <a:ext uri="{FF2B5EF4-FFF2-40B4-BE49-F238E27FC236}">
                <a16:creationId xmlns:a16="http://schemas.microsoft.com/office/drawing/2014/main" xmlns="" id="{526382DA-F77C-6C44-9FC4-3801A2DDD378}"/>
              </a:ext>
            </a:extLst>
          </p:cNvPr>
          <p:cNvSpPr>
            <a:spLocks noGrp="1"/>
          </p:cNvSpPr>
          <p:nvPr>
            <p:ph type="title"/>
          </p:nvPr>
        </p:nvSpPr>
        <p:spPr>
          <a:xfrm>
            <a:off x="460745" y="780745"/>
            <a:ext cx="10829350" cy="1018353"/>
          </a:xfrm>
        </p:spPr>
        <p:txBody>
          <a:bodyPr/>
          <a:lstStyle/>
          <a:p>
            <a:r>
              <a:rPr lang="en-US" sz="2400" dirty="0"/>
              <a:t>Background for the Existing and new rules</a:t>
            </a:r>
          </a:p>
        </p:txBody>
      </p:sp>
    </p:spTree>
    <p:extLst>
      <p:ext uri="{BB962C8B-B14F-4D97-AF65-F5344CB8AC3E}">
        <p14:creationId xmlns:p14="http://schemas.microsoft.com/office/powerpoint/2010/main" val="15761426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24">
            <a:extLst>
              <a:ext uri="{FF2B5EF4-FFF2-40B4-BE49-F238E27FC236}">
                <a16:creationId xmlns:a16="http://schemas.microsoft.com/office/drawing/2014/main" xmlns="" id="{78E27460-47A8-446A-8833-80C3993AC3E1}"/>
              </a:ext>
            </a:extLst>
          </p:cNvPr>
          <p:cNvSpPr>
            <a:spLocks noGrp="1"/>
          </p:cNvSpPr>
          <p:nvPr>
            <p:ph type="title"/>
          </p:nvPr>
        </p:nvSpPr>
        <p:spPr>
          <a:xfrm>
            <a:off x="519142" y="489537"/>
            <a:ext cx="10829350" cy="1008062"/>
          </a:xfrm>
        </p:spPr>
        <p:txBody>
          <a:bodyPr/>
          <a:lstStyle/>
          <a:p>
            <a:r>
              <a:rPr lang="en-US" sz="5400" dirty="0"/>
              <a:t>What are we trying 	   to protect?</a:t>
            </a:r>
            <a:endParaRPr lang="en-GB" sz="5400" dirty="0"/>
          </a:p>
        </p:txBody>
      </p:sp>
      <p:grpSp>
        <p:nvGrpSpPr>
          <p:cNvPr id="12" name="Group 11">
            <a:extLst>
              <a:ext uri="{FF2B5EF4-FFF2-40B4-BE49-F238E27FC236}">
                <a16:creationId xmlns:a16="http://schemas.microsoft.com/office/drawing/2014/main" xmlns="" id="{C1541F7A-A0AD-406E-86DD-00E97D4480D9}"/>
              </a:ext>
            </a:extLst>
          </p:cNvPr>
          <p:cNvGrpSpPr/>
          <p:nvPr/>
        </p:nvGrpSpPr>
        <p:grpSpPr>
          <a:xfrm>
            <a:off x="523271" y="2103826"/>
            <a:ext cx="5580931" cy="4010688"/>
            <a:chOff x="6046558" y="4503560"/>
            <a:chExt cx="2382728" cy="2308324"/>
          </a:xfrm>
        </p:grpSpPr>
        <p:sp>
          <p:nvSpPr>
            <p:cNvPr id="13" name="Oval 12">
              <a:extLst>
                <a:ext uri="{FF2B5EF4-FFF2-40B4-BE49-F238E27FC236}">
                  <a16:creationId xmlns:a16="http://schemas.microsoft.com/office/drawing/2014/main" xmlns="" id="{F402F3A9-0F5E-4D45-A80A-A0223AC08D0B}"/>
                </a:ext>
              </a:extLst>
            </p:cNvPr>
            <p:cNvSpPr/>
            <p:nvPr/>
          </p:nvSpPr>
          <p:spPr>
            <a:xfrm>
              <a:off x="6078482" y="4503560"/>
              <a:ext cx="2308324" cy="2308324"/>
            </a:xfrm>
            <a:prstGeom prst="ellipse">
              <a:avLst/>
            </a:prstGeom>
            <a:solidFill>
              <a:srgbClr val="FFB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4" name="TextBox 13">
              <a:extLst>
                <a:ext uri="{FF2B5EF4-FFF2-40B4-BE49-F238E27FC236}">
                  <a16:creationId xmlns:a16="http://schemas.microsoft.com/office/drawing/2014/main" xmlns="" id="{AEB3C601-E259-4C9D-BB42-7E9A91FE1F74}"/>
                </a:ext>
              </a:extLst>
            </p:cNvPr>
            <p:cNvSpPr txBox="1"/>
            <p:nvPr/>
          </p:nvSpPr>
          <p:spPr>
            <a:xfrm>
              <a:off x="6046558" y="4670650"/>
              <a:ext cx="2382728" cy="2090236"/>
            </a:xfrm>
            <a:prstGeom prst="rect">
              <a:avLst/>
            </a:prstGeom>
            <a:noFill/>
            <a:ln>
              <a:noFill/>
            </a:ln>
          </p:spPr>
          <p:txBody>
            <a:bodyPr wrap="square" rtlCol="0">
              <a:spAutoFit/>
            </a:bodyPr>
            <a:lstStyle/>
            <a:p>
              <a:pPr algn="ctr"/>
              <a:r>
                <a:rPr lang="fi-FI" sz="2000" b="1" dirty="0">
                  <a:solidFill>
                    <a:srgbClr val="302F3C"/>
                  </a:solidFill>
                  <a:latin typeface="Arial" panose="020B0604020202020204" pitchFamily="34" charset="0"/>
                  <a:cs typeface="Arial" panose="020B0604020202020204" pitchFamily="34" charset="0"/>
                </a:rPr>
                <a:t>National security</a:t>
              </a:r>
            </a:p>
            <a:p>
              <a:pPr marL="285750" indent="-285750">
                <a:buFont typeface="Wingdings" panose="05000000000000000000" pitchFamily="2" charset="2"/>
                <a:buChar char="ü"/>
              </a:pPr>
              <a:endParaRPr lang="fi-FI" sz="1400" dirty="0">
                <a:latin typeface="Arial" panose="020B0604020202020204" pitchFamily="34" charset="0"/>
                <a:cs typeface="Arial" panose="020B0604020202020204" pitchFamily="34" charset="0"/>
              </a:endParaRPr>
            </a:p>
            <a:p>
              <a:pPr marL="1200150" lvl="2" indent="-285750">
                <a:buFont typeface="Wingdings" panose="05000000000000000000" pitchFamily="2" charset="2"/>
                <a:buChar char="ü"/>
              </a:pPr>
              <a:r>
                <a:rPr lang="fi-FI" sz="1400" dirty="0">
                  <a:latin typeface="Arial" panose="020B0604020202020204" pitchFamily="34" charset="0"/>
                  <a:cs typeface="Arial" panose="020B0604020202020204" pitchFamily="34" charset="0"/>
                </a:rPr>
                <a:t>Territiorial integrity </a:t>
              </a:r>
            </a:p>
            <a:p>
              <a:pPr marL="285750" indent="-285750">
                <a:buFont typeface="Wingdings" panose="05000000000000000000" pitchFamily="2" charset="2"/>
                <a:buChar char="ü"/>
              </a:pPr>
              <a:endParaRPr lang="fi-FI" sz="1400" dirty="0">
                <a:latin typeface="Arial" panose="020B0604020202020204" pitchFamily="34" charset="0"/>
                <a:cs typeface="Arial" panose="020B0604020202020204" pitchFamily="34" charset="0"/>
              </a:endParaRPr>
            </a:p>
            <a:p>
              <a:pPr marL="1200150" lvl="2" indent="-285750">
                <a:buFont typeface="Wingdings" panose="05000000000000000000" pitchFamily="2" charset="2"/>
                <a:buChar char="ü"/>
              </a:pPr>
              <a:r>
                <a:rPr lang="fi-FI" sz="1400" dirty="0">
                  <a:latin typeface="Arial" panose="020B0604020202020204" pitchFamily="34" charset="0"/>
                  <a:cs typeface="Arial" panose="020B0604020202020204" pitchFamily="34" charset="0"/>
                </a:rPr>
                <a:t>Survival of the population </a:t>
              </a:r>
            </a:p>
            <a:p>
              <a:pPr marL="285750" indent="-285750">
                <a:buFont typeface="Wingdings" panose="05000000000000000000" pitchFamily="2" charset="2"/>
                <a:buChar char="ü"/>
              </a:pPr>
              <a:endParaRPr lang="fi-FI" sz="1400" dirty="0">
                <a:latin typeface="Arial" panose="020B0604020202020204" pitchFamily="34" charset="0"/>
                <a:cs typeface="Arial" panose="020B0604020202020204" pitchFamily="34" charset="0"/>
              </a:endParaRPr>
            </a:p>
            <a:p>
              <a:pPr marL="1200150" lvl="2" indent="-285750">
                <a:buFont typeface="Wingdings" panose="05000000000000000000" pitchFamily="2" charset="2"/>
                <a:buChar char="ü"/>
              </a:pPr>
              <a:r>
                <a:rPr lang="fi-FI" sz="1400" dirty="0">
                  <a:latin typeface="Arial" panose="020B0604020202020204" pitchFamily="34" charset="0"/>
                  <a:cs typeface="Arial" panose="020B0604020202020204" pitchFamily="34" charset="0"/>
                </a:rPr>
                <a:t>”Harm to Denmark”, e.g. threats to or crimes     against central public authorities - in Denmark          or other EU countries</a:t>
              </a:r>
            </a:p>
            <a:p>
              <a:pPr marL="285750" indent="-285750">
                <a:buFont typeface="Wingdings" panose="05000000000000000000" pitchFamily="2" charset="2"/>
                <a:buChar char="ü"/>
              </a:pPr>
              <a:endParaRPr lang="fi-FI" sz="1400" dirty="0">
                <a:latin typeface="Arial" panose="020B0604020202020204" pitchFamily="34" charset="0"/>
                <a:cs typeface="Arial" panose="020B0604020202020204" pitchFamily="34" charset="0"/>
              </a:endParaRPr>
            </a:p>
            <a:p>
              <a:pPr marL="1200150" lvl="2" indent="-285750">
                <a:buFont typeface="Wingdings" panose="05000000000000000000" pitchFamily="2" charset="2"/>
                <a:buChar char="ü"/>
              </a:pPr>
              <a:r>
                <a:rPr lang="fi-FI" sz="1400" dirty="0">
                  <a:latin typeface="Arial" panose="020B0604020202020204" pitchFamily="34" charset="0"/>
                  <a:cs typeface="Arial" panose="020B0604020202020204" pitchFamily="34" charset="0"/>
                </a:rPr>
                <a:t>Interupt international relations / peaceful                 co-existence between nations </a:t>
              </a:r>
            </a:p>
            <a:p>
              <a:pPr marL="285750" indent="-285750">
                <a:buFont typeface="Wingdings" panose="05000000000000000000" pitchFamily="2" charset="2"/>
                <a:buChar char="ü"/>
              </a:pPr>
              <a:endParaRPr lang="fi-FI" sz="1400" dirty="0">
                <a:latin typeface="Arial" panose="020B0604020202020204" pitchFamily="34" charset="0"/>
                <a:cs typeface="Arial" panose="020B0604020202020204" pitchFamily="34" charset="0"/>
              </a:endParaRPr>
            </a:p>
            <a:p>
              <a:pPr marL="1200150" lvl="2" indent="-285750">
                <a:buFont typeface="Wingdings" panose="05000000000000000000" pitchFamily="2" charset="2"/>
                <a:buChar char="ü"/>
              </a:pPr>
              <a:r>
                <a:rPr lang="fi-FI" sz="1400" dirty="0">
                  <a:latin typeface="Arial" panose="020B0604020202020204" pitchFamily="34" charset="0"/>
                  <a:cs typeface="Arial" panose="020B0604020202020204" pitchFamily="34" charset="0"/>
                </a:rPr>
                <a:t>Military threats</a:t>
              </a:r>
            </a:p>
            <a:p>
              <a:pPr marL="285750" indent="-285750" algn="ctr">
                <a:buFont typeface="Wingdings" panose="05000000000000000000" pitchFamily="2" charset="2"/>
                <a:buChar char="ü"/>
              </a:pPr>
              <a:endParaRPr lang="fi-FI" sz="1400" dirty="0"/>
            </a:p>
            <a:p>
              <a:pPr algn="ctr"/>
              <a:endParaRPr lang="fi-FI" sz="1400" b="1" dirty="0">
                <a:solidFill>
                  <a:srgbClr val="302F3C"/>
                </a:solidFill>
                <a:latin typeface="Arial" panose="020B0604020202020204" pitchFamily="34" charset="0"/>
                <a:cs typeface="Arial" panose="020B0604020202020204" pitchFamily="34" charset="0"/>
              </a:endParaRPr>
            </a:p>
          </p:txBody>
        </p:sp>
      </p:grpSp>
      <p:sp>
        <p:nvSpPr>
          <p:cNvPr id="15" name="Oval 14">
            <a:extLst>
              <a:ext uri="{FF2B5EF4-FFF2-40B4-BE49-F238E27FC236}">
                <a16:creationId xmlns:a16="http://schemas.microsoft.com/office/drawing/2014/main" xmlns="" id="{83D9D88E-AB01-4959-9F1B-3634399EFF3A}"/>
              </a:ext>
            </a:extLst>
          </p:cNvPr>
          <p:cNvSpPr/>
          <p:nvPr/>
        </p:nvSpPr>
        <p:spPr>
          <a:xfrm>
            <a:off x="6095999" y="2103827"/>
            <a:ext cx="5543723" cy="4010688"/>
          </a:xfrm>
          <a:prstGeom prst="ellipse">
            <a:avLst/>
          </a:prstGeom>
          <a:solidFill>
            <a:srgbClr val="302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2" name="TextBox 21">
            <a:extLst>
              <a:ext uri="{FF2B5EF4-FFF2-40B4-BE49-F238E27FC236}">
                <a16:creationId xmlns:a16="http://schemas.microsoft.com/office/drawing/2014/main" xmlns="" id="{EA19AE2F-4E3C-45A9-B8A8-6D2B94C34FE7}"/>
              </a:ext>
            </a:extLst>
          </p:cNvPr>
          <p:cNvSpPr txBox="1"/>
          <p:nvPr/>
        </p:nvSpPr>
        <p:spPr>
          <a:xfrm>
            <a:off x="6706606" y="2260978"/>
            <a:ext cx="4641886" cy="3416320"/>
          </a:xfrm>
          <a:prstGeom prst="rect">
            <a:avLst/>
          </a:prstGeom>
          <a:noFill/>
          <a:ln>
            <a:noFill/>
          </a:ln>
        </p:spPr>
        <p:txBody>
          <a:bodyPr wrap="square" rtlCol="0">
            <a:spAutoFit/>
          </a:bodyPr>
          <a:lstStyle/>
          <a:p>
            <a:pPr algn="ctr"/>
            <a:r>
              <a:rPr lang="fi-FI" sz="2000" b="1" dirty="0">
                <a:solidFill>
                  <a:srgbClr val="E3E2EB"/>
                </a:solidFill>
                <a:latin typeface="Arial" panose="020B0604020202020204" pitchFamily="34" charset="0"/>
                <a:cs typeface="Arial" panose="020B0604020202020204" pitchFamily="34" charset="0"/>
              </a:rPr>
              <a:t>Public order</a:t>
            </a:r>
            <a:endParaRPr lang="fi-FI" b="1" dirty="0">
              <a:solidFill>
                <a:srgbClr val="FFBF6E"/>
              </a:solidFill>
              <a:latin typeface="Arial" panose="020B0604020202020204" pitchFamily="34" charset="0"/>
              <a:cs typeface="Arial" panose="020B0604020202020204" pitchFamily="34" charset="0"/>
            </a:endParaRPr>
          </a:p>
          <a:p>
            <a:pPr algn="ctr"/>
            <a:endParaRPr lang="en-US" sz="1400"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fi-FI" sz="1400" dirty="0">
                <a:solidFill>
                  <a:schemeClr val="bg1"/>
                </a:solidFill>
                <a:latin typeface="Arial" panose="020B0604020202020204" pitchFamily="34" charset="0"/>
                <a:cs typeface="Arial" panose="020B0604020202020204" pitchFamily="34" charset="0"/>
              </a:rPr>
              <a:t>Challenge to Denmark as a free, independent       and democratic country </a:t>
            </a:r>
          </a:p>
          <a:p>
            <a:pPr marL="285750" indent="-285750">
              <a:buFont typeface="Wingdings" panose="05000000000000000000" pitchFamily="2" charset="2"/>
              <a:buChar char="ü"/>
            </a:pPr>
            <a:endParaRPr lang="fi-FI" sz="1400"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fi-FI" sz="1400" dirty="0">
                <a:solidFill>
                  <a:schemeClr val="bg1"/>
                </a:solidFill>
                <a:latin typeface="Arial" panose="020B0604020202020204" pitchFamily="34" charset="0"/>
                <a:cs typeface="Arial" panose="020B0604020202020204" pitchFamily="34" charset="0"/>
              </a:rPr>
              <a:t>Prevent, uncover and counteract behaviour threatening security </a:t>
            </a:r>
          </a:p>
          <a:p>
            <a:pPr marL="285750" indent="-285750">
              <a:buFont typeface="Wingdings" panose="05000000000000000000" pitchFamily="2" charset="2"/>
              <a:buChar char="ü"/>
            </a:pPr>
            <a:endParaRPr lang="fi-FI" sz="1400"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fi-FI" sz="1400" dirty="0">
                <a:solidFill>
                  <a:schemeClr val="bg1"/>
                </a:solidFill>
                <a:latin typeface="Arial" panose="020B0604020202020204" pitchFamily="34" charset="0"/>
                <a:cs typeface="Arial" panose="020B0604020202020204" pitchFamily="34" charset="0"/>
              </a:rPr>
              <a:t>Security measures implemented in accordance with basic legal principles and values </a:t>
            </a:r>
          </a:p>
          <a:p>
            <a:pPr marL="285750" indent="-285750">
              <a:buFont typeface="Wingdings" panose="05000000000000000000" pitchFamily="2" charset="2"/>
              <a:buChar char="ü"/>
            </a:pPr>
            <a:endParaRPr lang="fi-FI" sz="1400"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fi-FI" sz="1400" dirty="0">
                <a:solidFill>
                  <a:schemeClr val="bg1"/>
                </a:solidFill>
                <a:latin typeface="Arial" panose="020B0604020202020204" pitchFamily="34" charset="0"/>
                <a:cs typeface="Arial" panose="020B0604020202020204" pitchFamily="34" charset="0"/>
              </a:rPr>
              <a:t>Public health </a:t>
            </a:r>
          </a:p>
          <a:p>
            <a:pPr marL="285750" indent="-285750">
              <a:buFont typeface="Wingdings" panose="05000000000000000000" pitchFamily="2" charset="2"/>
              <a:buChar char="ü"/>
            </a:pPr>
            <a:endParaRPr lang="fi-FI" sz="1400"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fi-FI" sz="1400" dirty="0">
                <a:solidFill>
                  <a:schemeClr val="bg1"/>
                </a:solidFill>
                <a:latin typeface="Arial" panose="020B0604020202020204" pitchFamily="34" charset="0"/>
                <a:cs typeface="Arial" panose="020B0604020202020204" pitchFamily="34" charset="0"/>
              </a:rPr>
              <a:t>Other issues of ”significant” public importance -        in Denmark or other EU countries</a:t>
            </a:r>
          </a:p>
        </p:txBody>
      </p:sp>
    </p:spTree>
    <p:extLst>
      <p:ext uri="{BB962C8B-B14F-4D97-AF65-F5344CB8AC3E}">
        <p14:creationId xmlns:p14="http://schemas.microsoft.com/office/powerpoint/2010/main" val="18167615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8A9F13BE-F82D-493B-B1BC-BD122B1E29D2}"/>
              </a:ext>
            </a:extLst>
          </p:cNvPr>
          <p:cNvSpPr>
            <a:spLocks noGrp="1"/>
          </p:cNvSpPr>
          <p:nvPr>
            <p:ph type="title"/>
          </p:nvPr>
        </p:nvSpPr>
        <p:spPr>
          <a:xfrm>
            <a:off x="643317" y="501335"/>
            <a:ext cx="8827942" cy="1584081"/>
          </a:xfrm>
        </p:spPr>
        <p:txBody>
          <a:bodyPr/>
          <a:lstStyle/>
          <a:p>
            <a:r>
              <a:rPr lang="en-US" sz="5400" dirty="0">
                <a:solidFill>
                  <a:srgbClr val="FFBF6E"/>
                </a:solidFill>
              </a:rPr>
              <a:t>Who are foreigners?</a:t>
            </a:r>
            <a:endParaRPr lang="lt-LT" sz="5400" dirty="0">
              <a:solidFill>
                <a:srgbClr val="FFBF6E"/>
              </a:solidFill>
            </a:endParaRPr>
          </a:p>
        </p:txBody>
      </p:sp>
      <p:sp>
        <p:nvSpPr>
          <p:cNvPr id="61" name="TextBox 60">
            <a:extLst>
              <a:ext uri="{FF2B5EF4-FFF2-40B4-BE49-F238E27FC236}">
                <a16:creationId xmlns:a16="http://schemas.microsoft.com/office/drawing/2014/main" xmlns="" id="{B69BD6A1-4871-4DAC-83D7-0BF32DC07AC8}"/>
              </a:ext>
            </a:extLst>
          </p:cNvPr>
          <p:cNvSpPr txBox="1"/>
          <p:nvPr/>
        </p:nvSpPr>
        <p:spPr>
          <a:xfrm>
            <a:off x="2769185" y="2676672"/>
            <a:ext cx="156472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200" b="1" i="0" u="none" strike="noStrike" kern="1200" cap="none" spc="0" normalizeH="0" baseline="0" noProof="0" dirty="0">
                <a:ln>
                  <a:noFill/>
                </a:ln>
                <a:solidFill>
                  <a:srgbClr val="E3E2EB"/>
                </a:solidFill>
                <a:effectLst/>
                <a:uLnTx/>
                <a:uFillTx/>
                <a:latin typeface="Arial"/>
                <a:ea typeface="+mn-lt"/>
                <a:cs typeface="Calibri" panose="020F0502020204030204"/>
              </a:rPr>
              <a:t>INTELLECTUAL PROPERTY</a:t>
            </a:r>
            <a:endParaRPr kumimoji="0" lang="en-US" sz="1200" b="1" i="0" u="none" strike="noStrike" kern="1200" cap="none" spc="0" normalizeH="0" baseline="0" noProof="0" dirty="0">
              <a:ln>
                <a:noFill/>
              </a:ln>
              <a:solidFill>
                <a:srgbClr val="E3E2EB"/>
              </a:solidFill>
              <a:effectLst/>
              <a:uLnTx/>
              <a:uFillTx/>
              <a:latin typeface="Arial"/>
              <a:ea typeface="+mn-ea"/>
              <a:cs typeface="Calibri"/>
            </a:endParaRPr>
          </a:p>
        </p:txBody>
      </p:sp>
      <p:sp>
        <p:nvSpPr>
          <p:cNvPr id="63" name="Content Placeholder 2">
            <a:extLst>
              <a:ext uri="{FF2B5EF4-FFF2-40B4-BE49-F238E27FC236}">
                <a16:creationId xmlns:a16="http://schemas.microsoft.com/office/drawing/2014/main" xmlns="" id="{0A6F868F-7E0D-45FA-B180-9783BEC3C5D0}"/>
              </a:ext>
            </a:extLst>
          </p:cNvPr>
          <p:cNvSpPr txBox="1">
            <a:spLocks/>
          </p:cNvSpPr>
          <p:nvPr/>
        </p:nvSpPr>
        <p:spPr>
          <a:xfrm>
            <a:off x="776722" y="3481269"/>
            <a:ext cx="3315884" cy="929365"/>
          </a:xfrm>
          <a:prstGeom prst="rect">
            <a:avLst/>
          </a:prstGeom>
          <a:solidFill>
            <a:srgbClr val="464552"/>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FFBF6E"/>
              </a:solidFill>
              <a:effectLst/>
              <a:uLnTx/>
              <a:uFillTx/>
              <a:latin typeface="Arial" panose="020B0604020202020204" pitchFamily="34" charset="0"/>
              <a:ea typeface="+mn-ea"/>
              <a:cs typeface="Arial" panose="020B0604020202020204" pitchFamily="34" charset="0"/>
            </a:endParaRPr>
          </a:p>
        </p:txBody>
      </p:sp>
      <p:sp>
        <p:nvSpPr>
          <p:cNvPr id="75" name="Content Placeholder 2">
            <a:extLst>
              <a:ext uri="{FF2B5EF4-FFF2-40B4-BE49-F238E27FC236}">
                <a16:creationId xmlns:a16="http://schemas.microsoft.com/office/drawing/2014/main" xmlns="" id="{31055292-6105-4697-9630-34EF95A4C05A}"/>
              </a:ext>
            </a:extLst>
          </p:cNvPr>
          <p:cNvSpPr txBox="1">
            <a:spLocks/>
          </p:cNvSpPr>
          <p:nvPr/>
        </p:nvSpPr>
        <p:spPr>
          <a:xfrm>
            <a:off x="4280237" y="3477134"/>
            <a:ext cx="3349197" cy="2010325"/>
          </a:xfrm>
          <a:prstGeom prst="rect">
            <a:avLst/>
          </a:prstGeom>
          <a:solidFill>
            <a:srgbClr val="464552"/>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FFBF6E"/>
              </a:solidFill>
              <a:effectLst/>
              <a:uLnTx/>
              <a:uFillTx/>
              <a:latin typeface="Arial" panose="020B0604020202020204" pitchFamily="34" charset="0"/>
              <a:ea typeface="+mn-ea"/>
              <a:cs typeface="Arial" panose="020B0604020202020204" pitchFamily="34" charset="0"/>
            </a:endParaRPr>
          </a:p>
        </p:txBody>
      </p:sp>
      <p:sp>
        <p:nvSpPr>
          <p:cNvPr id="83" name="Content Placeholder 2">
            <a:extLst>
              <a:ext uri="{FF2B5EF4-FFF2-40B4-BE49-F238E27FC236}">
                <a16:creationId xmlns:a16="http://schemas.microsoft.com/office/drawing/2014/main" xmlns="" id="{2E1AC297-F527-4F64-8072-6E0D51671CD8}"/>
              </a:ext>
            </a:extLst>
          </p:cNvPr>
          <p:cNvSpPr txBox="1">
            <a:spLocks/>
          </p:cNvSpPr>
          <p:nvPr/>
        </p:nvSpPr>
        <p:spPr>
          <a:xfrm>
            <a:off x="7813317" y="2402514"/>
            <a:ext cx="3315883" cy="929365"/>
          </a:xfrm>
          <a:prstGeom prst="rect">
            <a:avLst/>
          </a:prstGeom>
          <a:solidFill>
            <a:srgbClr val="464552"/>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FFBF6E"/>
              </a:solidFill>
              <a:effectLst/>
              <a:uLnTx/>
              <a:uFillTx/>
              <a:latin typeface="Arial" panose="020B0604020202020204" pitchFamily="34" charset="0"/>
              <a:ea typeface="+mn-ea"/>
              <a:cs typeface="Arial" panose="020B0604020202020204" pitchFamily="34" charset="0"/>
            </a:endParaRPr>
          </a:p>
        </p:txBody>
      </p:sp>
      <p:sp>
        <p:nvSpPr>
          <p:cNvPr id="91" name="Content Placeholder 2">
            <a:extLst>
              <a:ext uri="{FF2B5EF4-FFF2-40B4-BE49-F238E27FC236}">
                <a16:creationId xmlns:a16="http://schemas.microsoft.com/office/drawing/2014/main" xmlns="" id="{E1E1DC17-EE00-425B-BFE3-978213B64D2A}"/>
              </a:ext>
            </a:extLst>
          </p:cNvPr>
          <p:cNvSpPr txBox="1">
            <a:spLocks/>
          </p:cNvSpPr>
          <p:nvPr/>
        </p:nvSpPr>
        <p:spPr>
          <a:xfrm>
            <a:off x="776722" y="4558094"/>
            <a:ext cx="3315881" cy="929365"/>
          </a:xfrm>
          <a:prstGeom prst="rect">
            <a:avLst/>
          </a:prstGeom>
          <a:solidFill>
            <a:srgbClr val="464552"/>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FFBF6E"/>
              </a:solidFill>
              <a:effectLst/>
              <a:uLnTx/>
              <a:uFillTx/>
              <a:latin typeface="Arial" panose="020B0604020202020204" pitchFamily="34" charset="0"/>
              <a:ea typeface="+mn-ea"/>
              <a:cs typeface="Arial" panose="020B0604020202020204" pitchFamily="34" charset="0"/>
            </a:endParaRPr>
          </a:p>
        </p:txBody>
      </p:sp>
      <p:sp>
        <p:nvSpPr>
          <p:cNvPr id="113" name="Content Placeholder 2">
            <a:extLst>
              <a:ext uri="{FF2B5EF4-FFF2-40B4-BE49-F238E27FC236}">
                <a16:creationId xmlns:a16="http://schemas.microsoft.com/office/drawing/2014/main" xmlns="" id="{E2F53AD7-769E-4161-B532-CE519A321A1E}"/>
              </a:ext>
            </a:extLst>
          </p:cNvPr>
          <p:cNvSpPr txBox="1">
            <a:spLocks/>
          </p:cNvSpPr>
          <p:nvPr/>
        </p:nvSpPr>
        <p:spPr>
          <a:xfrm>
            <a:off x="7813318" y="4568967"/>
            <a:ext cx="3315884" cy="1713377"/>
          </a:xfrm>
          <a:prstGeom prst="rect">
            <a:avLst/>
          </a:prstGeom>
          <a:solidFill>
            <a:srgbClr val="464552"/>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FFBF6E"/>
              </a:solidFill>
              <a:effectLst/>
              <a:uLnTx/>
              <a:uFillTx/>
              <a:latin typeface="Arial" panose="020B0604020202020204" pitchFamily="34" charset="0"/>
              <a:ea typeface="+mn-ea"/>
              <a:cs typeface="Arial" panose="020B0604020202020204" pitchFamily="34" charset="0"/>
            </a:endParaRPr>
          </a:p>
        </p:txBody>
      </p:sp>
      <p:sp>
        <p:nvSpPr>
          <p:cNvPr id="28" name="Content Placeholder 2">
            <a:extLst>
              <a:ext uri="{FF2B5EF4-FFF2-40B4-BE49-F238E27FC236}">
                <a16:creationId xmlns:a16="http://schemas.microsoft.com/office/drawing/2014/main" xmlns="" id="{5A58B585-50E5-43AD-8195-DCE6A51E091A}"/>
              </a:ext>
            </a:extLst>
          </p:cNvPr>
          <p:cNvSpPr txBox="1">
            <a:spLocks/>
          </p:cNvSpPr>
          <p:nvPr/>
        </p:nvSpPr>
        <p:spPr>
          <a:xfrm>
            <a:off x="4280237" y="2402514"/>
            <a:ext cx="3315884" cy="929365"/>
          </a:xfrm>
          <a:prstGeom prst="rect">
            <a:avLst/>
          </a:prstGeom>
          <a:solidFill>
            <a:srgbClr val="464552"/>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FFBF6E"/>
              </a:solidFill>
              <a:effectLst/>
              <a:uLnTx/>
              <a:uFillTx/>
              <a:latin typeface="Arial" panose="020B0604020202020204" pitchFamily="34" charset="0"/>
              <a:ea typeface="+mn-ea"/>
              <a:cs typeface="Arial" panose="020B0604020202020204" pitchFamily="34" charset="0"/>
            </a:endParaRPr>
          </a:p>
        </p:txBody>
      </p:sp>
      <p:sp>
        <p:nvSpPr>
          <p:cNvPr id="32" name="Content Placeholder 2">
            <a:extLst>
              <a:ext uri="{FF2B5EF4-FFF2-40B4-BE49-F238E27FC236}">
                <a16:creationId xmlns:a16="http://schemas.microsoft.com/office/drawing/2014/main" xmlns="" id="{5CE1ACD1-38CF-47C5-842F-39516FA99B12}"/>
              </a:ext>
            </a:extLst>
          </p:cNvPr>
          <p:cNvSpPr txBox="1">
            <a:spLocks/>
          </p:cNvSpPr>
          <p:nvPr/>
        </p:nvSpPr>
        <p:spPr>
          <a:xfrm>
            <a:off x="776722" y="2401956"/>
            <a:ext cx="3315884" cy="929365"/>
          </a:xfrm>
          <a:prstGeom prst="rect">
            <a:avLst/>
          </a:prstGeom>
          <a:solidFill>
            <a:srgbClr val="464552"/>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FFBF6E"/>
              </a:solidFill>
              <a:effectLst/>
              <a:uLnTx/>
              <a:uFillTx/>
              <a:latin typeface="Arial" panose="020B0604020202020204" pitchFamily="34" charset="0"/>
              <a:ea typeface="+mn-ea"/>
              <a:cs typeface="Arial" panose="020B0604020202020204" pitchFamily="34" charset="0"/>
            </a:endParaRPr>
          </a:p>
        </p:txBody>
      </p:sp>
      <p:sp>
        <p:nvSpPr>
          <p:cNvPr id="33" name="TextBox 32">
            <a:extLst>
              <a:ext uri="{FF2B5EF4-FFF2-40B4-BE49-F238E27FC236}">
                <a16:creationId xmlns:a16="http://schemas.microsoft.com/office/drawing/2014/main" xmlns="" id="{75800828-99EF-498E-BB7B-44E6CA7752CC}"/>
              </a:ext>
            </a:extLst>
          </p:cNvPr>
          <p:cNvSpPr txBox="1"/>
          <p:nvPr/>
        </p:nvSpPr>
        <p:spPr>
          <a:xfrm>
            <a:off x="945416" y="2617306"/>
            <a:ext cx="308685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1000"/>
              </a:spcBef>
              <a:spcAft>
                <a:spcPts val="0"/>
              </a:spcAft>
              <a:buClrTx/>
              <a:buSzTx/>
              <a:buFontTx/>
              <a:buNone/>
              <a:tabLst/>
              <a:defRPr/>
            </a:pPr>
            <a:r>
              <a:rPr lang="en-US" sz="1200" b="1" cap="all" spc="-100" dirty="0">
                <a:solidFill>
                  <a:srgbClr val="FFBF6E"/>
                </a:solidFill>
                <a:latin typeface="Arial Black" panose="020B0604020202020204" pitchFamily="34" charset="0"/>
              </a:rPr>
              <a:t>Any foreign person and (almost) all foreign legal entities </a:t>
            </a:r>
          </a:p>
        </p:txBody>
      </p:sp>
      <p:sp>
        <p:nvSpPr>
          <p:cNvPr id="36" name="Content Placeholder 2">
            <a:extLst>
              <a:ext uri="{FF2B5EF4-FFF2-40B4-BE49-F238E27FC236}">
                <a16:creationId xmlns:a16="http://schemas.microsoft.com/office/drawing/2014/main" xmlns="" id="{33610762-32DD-4FD0-8674-AAC1B70C3198}"/>
              </a:ext>
            </a:extLst>
          </p:cNvPr>
          <p:cNvSpPr txBox="1">
            <a:spLocks/>
          </p:cNvSpPr>
          <p:nvPr/>
        </p:nvSpPr>
        <p:spPr>
          <a:xfrm>
            <a:off x="7813318" y="3482956"/>
            <a:ext cx="3315882" cy="929365"/>
          </a:xfrm>
          <a:prstGeom prst="rect">
            <a:avLst/>
          </a:prstGeom>
          <a:solidFill>
            <a:srgbClr val="464552"/>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FFBF6E"/>
              </a:solidFill>
              <a:effectLst/>
              <a:uLnTx/>
              <a:uFillTx/>
              <a:latin typeface="Arial" panose="020B0604020202020204" pitchFamily="34" charset="0"/>
              <a:ea typeface="+mn-ea"/>
              <a:cs typeface="Arial" panose="020B0604020202020204" pitchFamily="34" charset="0"/>
            </a:endParaRPr>
          </a:p>
        </p:txBody>
      </p:sp>
      <p:sp>
        <p:nvSpPr>
          <p:cNvPr id="38" name="TextBox 32">
            <a:extLst>
              <a:ext uri="{FF2B5EF4-FFF2-40B4-BE49-F238E27FC236}">
                <a16:creationId xmlns:a16="http://schemas.microsoft.com/office/drawing/2014/main" xmlns="" id="{7E666B89-7066-48E7-8EA8-F7C24A2432D5}"/>
              </a:ext>
            </a:extLst>
          </p:cNvPr>
          <p:cNvSpPr txBox="1"/>
          <p:nvPr/>
        </p:nvSpPr>
        <p:spPr>
          <a:xfrm>
            <a:off x="945416" y="3599411"/>
            <a:ext cx="30868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1000"/>
              </a:spcBef>
              <a:spcAft>
                <a:spcPts val="0"/>
              </a:spcAft>
              <a:buClrTx/>
              <a:buSzTx/>
              <a:buFontTx/>
              <a:buNone/>
              <a:tabLst/>
              <a:defRPr/>
            </a:pPr>
            <a:r>
              <a:rPr lang="en-US" sz="1200" b="1" cap="all" spc="-100" dirty="0">
                <a:solidFill>
                  <a:srgbClr val="FFBF6E"/>
                </a:solidFill>
                <a:latin typeface="Arial Black" panose="020B0604020202020204" pitchFamily="34" charset="0"/>
              </a:rPr>
              <a:t>Only “true” eu / EEA companies as concerns special economic agreements</a:t>
            </a:r>
          </a:p>
        </p:txBody>
      </p:sp>
      <p:sp>
        <p:nvSpPr>
          <p:cNvPr id="39" name="TextBox 32">
            <a:extLst>
              <a:ext uri="{FF2B5EF4-FFF2-40B4-BE49-F238E27FC236}">
                <a16:creationId xmlns:a16="http://schemas.microsoft.com/office/drawing/2014/main" xmlns="" id="{B21E297D-2A59-4ED9-88B2-4CF716758CC7}"/>
              </a:ext>
            </a:extLst>
          </p:cNvPr>
          <p:cNvSpPr txBox="1"/>
          <p:nvPr/>
        </p:nvSpPr>
        <p:spPr>
          <a:xfrm>
            <a:off x="7927830" y="4628077"/>
            <a:ext cx="308685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200" b="1" cap="all" spc="-100" dirty="0">
                <a:solidFill>
                  <a:srgbClr val="FFBF6E"/>
                </a:solidFill>
                <a:latin typeface="Arial Black" panose="020B0604020202020204" pitchFamily="34" charset="0"/>
              </a:rPr>
              <a:t>Non-EU/EAC national authorities and investment funds </a:t>
            </a:r>
          </a:p>
          <a:p>
            <a:endParaRPr lang="fi-FI" sz="1200" b="1" cap="all" spc="-100" dirty="0">
              <a:solidFill>
                <a:srgbClr val="FFBF6E"/>
              </a:solidFill>
              <a:latin typeface="Arial Black" panose="020B0604020202020204" pitchFamily="34" charset="0"/>
            </a:endParaRPr>
          </a:p>
          <a:p>
            <a:r>
              <a:rPr lang="fi-FI" sz="1200" b="1" cap="all" spc="-100" dirty="0">
                <a:solidFill>
                  <a:srgbClr val="FFBF6E"/>
                </a:solidFill>
                <a:latin typeface="Arial Black" panose="020B0604020202020204" pitchFamily="34" charset="0"/>
              </a:rPr>
              <a:t>(Example: the norwegian oil  fundis not comprised when investing directly, but not excempted when through a subsidiary</a:t>
            </a:r>
          </a:p>
        </p:txBody>
      </p:sp>
      <p:sp>
        <p:nvSpPr>
          <p:cNvPr id="40" name="TextBox 32">
            <a:extLst>
              <a:ext uri="{FF2B5EF4-FFF2-40B4-BE49-F238E27FC236}">
                <a16:creationId xmlns:a16="http://schemas.microsoft.com/office/drawing/2014/main" xmlns="" id="{9FCAE341-9F69-4AE9-B94A-6524F959CF4D}"/>
              </a:ext>
            </a:extLst>
          </p:cNvPr>
          <p:cNvSpPr txBox="1"/>
          <p:nvPr/>
        </p:nvSpPr>
        <p:spPr>
          <a:xfrm>
            <a:off x="954694" y="4732052"/>
            <a:ext cx="308685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1000"/>
              </a:spcBef>
              <a:spcAft>
                <a:spcPts val="0"/>
              </a:spcAft>
              <a:buClrTx/>
              <a:buSzTx/>
              <a:buFontTx/>
              <a:buNone/>
              <a:tabLst/>
              <a:defRPr/>
            </a:pPr>
            <a:r>
              <a:rPr lang="en-US" sz="1200" b="1" cap="all" spc="-100" dirty="0">
                <a:solidFill>
                  <a:srgbClr val="FFBF6E"/>
                </a:solidFill>
                <a:latin typeface="Arial Black" panose="020B0604020202020204" pitchFamily="34" charset="0"/>
              </a:rPr>
              <a:t>DUAL Danish and foreign citizenship</a:t>
            </a:r>
          </a:p>
        </p:txBody>
      </p:sp>
      <p:sp>
        <p:nvSpPr>
          <p:cNvPr id="41" name="TextBox 32">
            <a:extLst>
              <a:ext uri="{FF2B5EF4-FFF2-40B4-BE49-F238E27FC236}">
                <a16:creationId xmlns:a16="http://schemas.microsoft.com/office/drawing/2014/main" xmlns="" id="{8E5EC534-4BC8-48DB-A1AC-F3AB57466A08}"/>
              </a:ext>
            </a:extLst>
          </p:cNvPr>
          <p:cNvSpPr txBox="1"/>
          <p:nvPr/>
        </p:nvSpPr>
        <p:spPr>
          <a:xfrm>
            <a:off x="4358480" y="3569225"/>
            <a:ext cx="3147649" cy="18261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1000"/>
              </a:spcBef>
              <a:spcAft>
                <a:spcPts val="0"/>
              </a:spcAft>
              <a:buClrTx/>
              <a:buSzTx/>
              <a:buFontTx/>
              <a:buNone/>
              <a:tabLst/>
              <a:defRPr/>
            </a:pPr>
            <a:r>
              <a:rPr lang="en-US" sz="1200" b="1" cap="all" spc="-100" dirty="0">
                <a:solidFill>
                  <a:srgbClr val="FFBF6E"/>
                </a:solidFill>
                <a:latin typeface="Arial Black" panose="020B0604020202020204" pitchFamily="34" charset="0"/>
              </a:rPr>
              <a:t>Danish company with foreign ultimate business owner  (including VC/PE funds) </a:t>
            </a:r>
          </a:p>
          <a:p>
            <a:pPr marL="0" marR="0" lvl="0" indent="0" defTabSz="914400" rtl="0" eaLnBrk="1" fontAlgn="auto" latinLnBrk="0" hangingPunct="1">
              <a:lnSpc>
                <a:spcPct val="100000"/>
              </a:lnSpc>
              <a:spcBef>
                <a:spcPts val="1000"/>
              </a:spcBef>
              <a:spcAft>
                <a:spcPts val="0"/>
              </a:spcAft>
              <a:buClrTx/>
              <a:buSzTx/>
              <a:buFontTx/>
              <a:buNone/>
              <a:tabLst/>
              <a:defRPr/>
            </a:pPr>
            <a:r>
              <a:rPr lang="en-US" sz="1200" b="1" cap="all" spc="-100" dirty="0">
                <a:solidFill>
                  <a:srgbClr val="FFBF6E"/>
                </a:solidFill>
                <a:latin typeface="Arial Black" panose="020B0604020202020204" pitchFamily="34" charset="0"/>
              </a:rPr>
              <a:t>“access to influence” or “control” </a:t>
            </a:r>
          </a:p>
          <a:p>
            <a:pPr marL="0" marR="0" lvl="0" indent="0" defTabSz="914400" rtl="0" eaLnBrk="1" fontAlgn="auto" latinLnBrk="0" hangingPunct="1">
              <a:lnSpc>
                <a:spcPct val="100000"/>
              </a:lnSpc>
              <a:spcBef>
                <a:spcPts val="1000"/>
              </a:spcBef>
              <a:spcAft>
                <a:spcPts val="0"/>
              </a:spcAft>
              <a:buClrTx/>
              <a:buSzTx/>
              <a:buFontTx/>
              <a:buNone/>
              <a:tabLst/>
              <a:defRPr/>
            </a:pPr>
            <a:r>
              <a:rPr lang="en-US" sz="1200" b="1" cap="all" spc="-100" dirty="0">
                <a:solidFill>
                  <a:srgbClr val="FFBF6E"/>
                </a:solidFill>
                <a:latin typeface="Arial Black" panose="020B0604020202020204" pitchFamily="34" charset="0"/>
              </a:rPr>
              <a:t>Similar to </a:t>
            </a:r>
            <a:r>
              <a:rPr lang="en-US" sz="1200" b="1" cap="all" spc="-100" dirty="0" err="1">
                <a:solidFill>
                  <a:srgbClr val="FFBF6E"/>
                </a:solidFill>
                <a:latin typeface="Arial Black" panose="020B0604020202020204" pitchFamily="34" charset="0"/>
              </a:rPr>
              <a:t>ubo</a:t>
            </a:r>
            <a:r>
              <a:rPr lang="en-US" sz="1200" b="1" cap="all" spc="-100" dirty="0">
                <a:solidFill>
                  <a:srgbClr val="FFBF6E"/>
                </a:solidFill>
                <a:latin typeface="Arial Black" panose="020B0604020202020204" pitchFamily="34" charset="0"/>
              </a:rPr>
              <a:t> test: 25%, decision or veto rights, director appointment, etc.)</a:t>
            </a:r>
          </a:p>
        </p:txBody>
      </p:sp>
      <p:sp>
        <p:nvSpPr>
          <p:cNvPr id="42" name="TextBox 32">
            <a:extLst>
              <a:ext uri="{FF2B5EF4-FFF2-40B4-BE49-F238E27FC236}">
                <a16:creationId xmlns:a16="http://schemas.microsoft.com/office/drawing/2014/main" xmlns="" id="{21DD8EF4-606A-422B-9622-ED824F44AEB7}"/>
              </a:ext>
            </a:extLst>
          </p:cNvPr>
          <p:cNvSpPr txBox="1"/>
          <p:nvPr/>
        </p:nvSpPr>
        <p:spPr>
          <a:xfrm>
            <a:off x="4394750" y="2607494"/>
            <a:ext cx="308685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1000"/>
              </a:spcBef>
              <a:spcAft>
                <a:spcPts val="0"/>
              </a:spcAft>
              <a:buClrTx/>
              <a:buSzTx/>
              <a:buFontTx/>
              <a:buNone/>
              <a:tabLst/>
              <a:defRPr/>
            </a:pPr>
            <a:r>
              <a:rPr lang="en-US" sz="1200" b="1" cap="all" spc="-100" dirty="0">
                <a:solidFill>
                  <a:srgbClr val="FFBF6E"/>
                </a:solidFill>
                <a:latin typeface="Arial Black" panose="020B0604020202020204" pitchFamily="34" charset="0"/>
              </a:rPr>
              <a:t>Foreigners based in EU, EEA and OECD included </a:t>
            </a:r>
          </a:p>
        </p:txBody>
      </p:sp>
      <p:sp>
        <p:nvSpPr>
          <p:cNvPr id="43" name="TextBox 32">
            <a:extLst>
              <a:ext uri="{FF2B5EF4-FFF2-40B4-BE49-F238E27FC236}">
                <a16:creationId xmlns:a16="http://schemas.microsoft.com/office/drawing/2014/main" xmlns="" id="{FA6F7725-64AC-4A90-BCBF-EC29A3EA539C}"/>
              </a:ext>
            </a:extLst>
          </p:cNvPr>
          <p:cNvSpPr txBox="1"/>
          <p:nvPr/>
        </p:nvSpPr>
        <p:spPr>
          <a:xfrm>
            <a:off x="7927829" y="2550476"/>
            <a:ext cx="30868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1000"/>
              </a:spcBef>
              <a:spcAft>
                <a:spcPts val="0"/>
              </a:spcAft>
              <a:buClrTx/>
              <a:buSzTx/>
              <a:buFontTx/>
              <a:buNone/>
              <a:tabLst/>
              <a:defRPr/>
            </a:pPr>
            <a:r>
              <a:rPr lang="en-US" sz="1200" b="1" cap="all" spc="-100" dirty="0">
                <a:solidFill>
                  <a:srgbClr val="FFBF6E"/>
                </a:solidFill>
                <a:latin typeface="Arial Black" panose="020B0604020202020204" pitchFamily="34" charset="0"/>
              </a:rPr>
              <a:t>A foreigner with residence permit and/or permanent establishment in denmark</a:t>
            </a:r>
          </a:p>
        </p:txBody>
      </p:sp>
      <p:sp>
        <p:nvSpPr>
          <p:cNvPr id="44" name="TextBox 32">
            <a:extLst>
              <a:ext uri="{FF2B5EF4-FFF2-40B4-BE49-F238E27FC236}">
                <a16:creationId xmlns:a16="http://schemas.microsoft.com/office/drawing/2014/main" xmlns="" id="{2D7266F9-BC83-4481-BBCE-8418DD50E7A0}"/>
              </a:ext>
            </a:extLst>
          </p:cNvPr>
          <p:cNvSpPr txBox="1"/>
          <p:nvPr/>
        </p:nvSpPr>
        <p:spPr>
          <a:xfrm>
            <a:off x="7927829" y="3714154"/>
            <a:ext cx="308685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200" b="1" cap="all" spc="-100" dirty="0">
                <a:solidFill>
                  <a:srgbClr val="FFBF6E"/>
                </a:solidFill>
                <a:latin typeface="Arial Black" panose="020B0604020202020204" pitchFamily="34" charset="0"/>
              </a:rPr>
              <a:t>Non-EU/EAC association and non-commercial trust etc.</a:t>
            </a:r>
          </a:p>
        </p:txBody>
      </p:sp>
      <p:sp>
        <p:nvSpPr>
          <p:cNvPr id="46" name="Sisällön paikkamerkki 2">
            <a:extLst>
              <a:ext uri="{FF2B5EF4-FFF2-40B4-BE49-F238E27FC236}">
                <a16:creationId xmlns:a16="http://schemas.microsoft.com/office/drawing/2014/main" xmlns="" id="{4B05F531-8765-40C1-A15E-EF2EAB0A1870}"/>
              </a:ext>
            </a:extLst>
          </p:cNvPr>
          <p:cNvSpPr>
            <a:spLocks noGrp="1"/>
          </p:cNvSpPr>
          <p:nvPr>
            <p:ph sz="half" idx="1"/>
          </p:nvPr>
        </p:nvSpPr>
        <p:spPr>
          <a:xfrm>
            <a:off x="696233" y="1908747"/>
            <a:ext cx="10550351" cy="1288060"/>
          </a:xfrm>
        </p:spPr>
        <p:txBody>
          <a:bodyPr/>
          <a:lstStyle/>
          <a:p>
            <a:pPr marL="0" indent="0">
              <a:buNone/>
            </a:pPr>
            <a:r>
              <a:rPr lang="fi-FI" i="1" dirty="0"/>
              <a:t>The ”real” ownership structure is decisive. Aggregation of common ownership or voting rights.</a:t>
            </a:r>
          </a:p>
        </p:txBody>
      </p:sp>
    </p:spTree>
    <p:extLst>
      <p:ext uri="{BB962C8B-B14F-4D97-AF65-F5344CB8AC3E}">
        <p14:creationId xmlns:p14="http://schemas.microsoft.com/office/powerpoint/2010/main" val="33254197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24">
            <a:extLst>
              <a:ext uri="{FF2B5EF4-FFF2-40B4-BE49-F238E27FC236}">
                <a16:creationId xmlns:a16="http://schemas.microsoft.com/office/drawing/2014/main" xmlns="" id="{78E27460-47A8-446A-8833-80C3993AC3E1}"/>
              </a:ext>
            </a:extLst>
          </p:cNvPr>
          <p:cNvSpPr>
            <a:spLocks noGrp="1"/>
          </p:cNvSpPr>
          <p:nvPr>
            <p:ph type="title"/>
          </p:nvPr>
        </p:nvSpPr>
        <p:spPr>
          <a:xfrm>
            <a:off x="519142" y="489537"/>
            <a:ext cx="10829350" cy="1008062"/>
          </a:xfrm>
        </p:spPr>
        <p:txBody>
          <a:bodyPr/>
          <a:lstStyle/>
          <a:p>
            <a:r>
              <a:rPr lang="en-GB" sz="5400" dirty="0"/>
              <a:t>Critical sectors</a:t>
            </a:r>
          </a:p>
        </p:txBody>
      </p:sp>
      <p:grpSp>
        <p:nvGrpSpPr>
          <p:cNvPr id="12" name="Group 11">
            <a:extLst>
              <a:ext uri="{FF2B5EF4-FFF2-40B4-BE49-F238E27FC236}">
                <a16:creationId xmlns:a16="http://schemas.microsoft.com/office/drawing/2014/main" xmlns="" id="{C1541F7A-A0AD-406E-86DD-00E97D4480D9}"/>
              </a:ext>
            </a:extLst>
          </p:cNvPr>
          <p:cNvGrpSpPr/>
          <p:nvPr/>
        </p:nvGrpSpPr>
        <p:grpSpPr>
          <a:xfrm>
            <a:off x="493056" y="2103827"/>
            <a:ext cx="3754034" cy="3475181"/>
            <a:chOff x="6029084" y="4503560"/>
            <a:chExt cx="2382728" cy="2308324"/>
          </a:xfrm>
        </p:grpSpPr>
        <p:sp>
          <p:nvSpPr>
            <p:cNvPr id="13" name="Oval 12">
              <a:extLst>
                <a:ext uri="{FF2B5EF4-FFF2-40B4-BE49-F238E27FC236}">
                  <a16:creationId xmlns:a16="http://schemas.microsoft.com/office/drawing/2014/main" xmlns="" id="{F402F3A9-0F5E-4D45-A80A-A0223AC08D0B}"/>
                </a:ext>
              </a:extLst>
            </p:cNvPr>
            <p:cNvSpPr/>
            <p:nvPr/>
          </p:nvSpPr>
          <p:spPr>
            <a:xfrm>
              <a:off x="6078482" y="4503560"/>
              <a:ext cx="2308324" cy="2308324"/>
            </a:xfrm>
            <a:prstGeom prst="ellipse">
              <a:avLst/>
            </a:prstGeom>
            <a:solidFill>
              <a:srgbClr val="FFB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4" name="TextBox 13">
              <a:extLst>
                <a:ext uri="{FF2B5EF4-FFF2-40B4-BE49-F238E27FC236}">
                  <a16:creationId xmlns:a16="http://schemas.microsoft.com/office/drawing/2014/main" xmlns="" id="{AEB3C601-E259-4C9D-BB42-7E9A91FE1F74}"/>
                </a:ext>
              </a:extLst>
            </p:cNvPr>
            <p:cNvSpPr txBox="1"/>
            <p:nvPr/>
          </p:nvSpPr>
          <p:spPr>
            <a:xfrm>
              <a:off x="6029084" y="5489757"/>
              <a:ext cx="2382728" cy="265766"/>
            </a:xfrm>
            <a:prstGeom prst="rect">
              <a:avLst/>
            </a:prstGeom>
            <a:noFill/>
            <a:ln>
              <a:noFill/>
            </a:ln>
          </p:spPr>
          <p:txBody>
            <a:bodyPr wrap="square" rtlCol="0">
              <a:spAutoFit/>
            </a:bodyPr>
            <a:lstStyle/>
            <a:p>
              <a:pPr algn="ctr"/>
              <a:r>
                <a:rPr lang="fi-FI" sz="2000" b="1" dirty="0">
                  <a:solidFill>
                    <a:srgbClr val="302F3C"/>
                  </a:solidFill>
                  <a:latin typeface="Arial" panose="020B0604020202020204" pitchFamily="34" charset="0"/>
                  <a:cs typeface="Arial" panose="020B0604020202020204" pitchFamily="34" charset="0"/>
                </a:rPr>
                <a:t>Very broadly defined</a:t>
              </a:r>
            </a:p>
          </p:txBody>
        </p:sp>
      </p:grpSp>
      <p:grpSp>
        <p:nvGrpSpPr>
          <p:cNvPr id="16" name="Group 15">
            <a:extLst>
              <a:ext uri="{FF2B5EF4-FFF2-40B4-BE49-F238E27FC236}">
                <a16:creationId xmlns:a16="http://schemas.microsoft.com/office/drawing/2014/main" xmlns="" id="{9B95D911-21CB-4874-A2E1-5C991B70D1F6}"/>
              </a:ext>
            </a:extLst>
          </p:cNvPr>
          <p:cNvGrpSpPr/>
          <p:nvPr/>
        </p:nvGrpSpPr>
        <p:grpSpPr>
          <a:xfrm>
            <a:off x="4286490" y="2147944"/>
            <a:ext cx="3697821" cy="3428752"/>
            <a:chOff x="6057823" y="4503560"/>
            <a:chExt cx="2382728" cy="2308324"/>
          </a:xfrm>
        </p:grpSpPr>
        <p:sp>
          <p:nvSpPr>
            <p:cNvPr id="17" name="Oval 16">
              <a:extLst>
                <a:ext uri="{FF2B5EF4-FFF2-40B4-BE49-F238E27FC236}">
                  <a16:creationId xmlns:a16="http://schemas.microsoft.com/office/drawing/2014/main" xmlns="" id="{224515A2-7C41-4947-ACC1-4AD455DEF5D9}"/>
                </a:ext>
              </a:extLst>
            </p:cNvPr>
            <p:cNvSpPr/>
            <p:nvPr/>
          </p:nvSpPr>
          <p:spPr>
            <a:xfrm>
              <a:off x="6078482" y="4503560"/>
              <a:ext cx="2308324" cy="2308324"/>
            </a:xfrm>
            <a:prstGeom prst="ellipse">
              <a:avLst/>
            </a:prstGeom>
            <a:solidFill>
              <a:srgbClr val="464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8" name="TextBox 17">
              <a:extLst>
                <a:ext uri="{FF2B5EF4-FFF2-40B4-BE49-F238E27FC236}">
                  <a16:creationId xmlns:a16="http://schemas.microsoft.com/office/drawing/2014/main" xmlns="" id="{D2EDDFFE-61CA-46C9-B063-559C7068FE7B}"/>
                </a:ext>
              </a:extLst>
            </p:cNvPr>
            <p:cNvSpPr txBox="1"/>
            <p:nvPr/>
          </p:nvSpPr>
          <p:spPr>
            <a:xfrm>
              <a:off x="6057823" y="5048645"/>
              <a:ext cx="2382728" cy="1388261"/>
            </a:xfrm>
            <a:prstGeom prst="rect">
              <a:avLst/>
            </a:prstGeom>
            <a:noFill/>
            <a:ln>
              <a:noFill/>
            </a:ln>
          </p:spPr>
          <p:txBody>
            <a:bodyPr wrap="square" rtlCol="0">
              <a:spAutoFit/>
            </a:bodyPr>
            <a:lstStyle/>
            <a:p>
              <a:pPr algn="ctr"/>
              <a:r>
                <a:rPr lang="fi-FI" sz="2000" b="1" dirty="0">
                  <a:solidFill>
                    <a:srgbClr val="FFBF6E"/>
                  </a:solidFill>
                  <a:latin typeface="Arial" panose="020B0604020202020204" pitchFamily="34" charset="0"/>
                  <a:cs typeface="Arial" panose="020B0604020202020204" pitchFamily="34" charset="0"/>
                </a:rPr>
                <a:t>No lower limit </a:t>
              </a:r>
            </a:p>
            <a:p>
              <a:pPr algn="ctr"/>
              <a:r>
                <a:rPr lang="fi-FI" sz="2000" b="1" dirty="0">
                  <a:solidFill>
                    <a:srgbClr val="FFBF6E"/>
                  </a:solidFill>
                  <a:latin typeface="Arial" panose="020B0604020202020204" pitchFamily="34" charset="0"/>
                  <a:cs typeface="Arial" panose="020B0604020202020204" pitchFamily="34" charset="0"/>
                </a:rPr>
                <a:t>= </a:t>
              </a:r>
            </a:p>
            <a:p>
              <a:pPr algn="ctr"/>
              <a:r>
                <a:rPr lang="fi-FI" sz="2000" b="1" dirty="0">
                  <a:solidFill>
                    <a:srgbClr val="FFBF6E"/>
                  </a:solidFill>
                  <a:latin typeface="Arial" panose="020B0604020202020204" pitchFamily="34" charset="0"/>
                  <a:cs typeface="Arial" panose="020B0604020202020204" pitchFamily="34" charset="0"/>
                </a:rPr>
                <a:t>if you have 1% revenue       in a critical sector, you              are critical sector</a:t>
              </a:r>
            </a:p>
            <a:p>
              <a:pPr algn="ctr"/>
              <a:endParaRPr lang="en-US" sz="1400" dirty="0">
                <a:solidFill>
                  <a:schemeClr val="bg1"/>
                </a:solidFill>
                <a:latin typeface="Arial" panose="020B0604020202020204" pitchFamily="34" charset="0"/>
                <a:cs typeface="Arial" panose="020B0604020202020204" pitchFamily="34" charset="0"/>
              </a:endParaRPr>
            </a:p>
            <a:p>
              <a:pPr algn="ctr"/>
              <a:endParaRPr lang="x-none" sz="1400" dirty="0">
                <a:solidFill>
                  <a:schemeClr val="bg1"/>
                </a:solidFill>
                <a:latin typeface="Arial" panose="020B0604020202020204" pitchFamily="34" charset="0"/>
                <a:cs typeface="Arial" panose="020B0604020202020204" pitchFamily="34" charset="0"/>
              </a:endParaRPr>
            </a:p>
          </p:txBody>
        </p:sp>
      </p:grpSp>
      <p:sp>
        <p:nvSpPr>
          <p:cNvPr id="15" name="Oval 14">
            <a:extLst>
              <a:ext uri="{FF2B5EF4-FFF2-40B4-BE49-F238E27FC236}">
                <a16:creationId xmlns:a16="http://schemas.microsoft.com/office/drawing/2014/main" xmlns="" id="{83D9D88E-AB01-4959-9F1B-3634399EFF3A}"/>
              </a:ext>
            </a:extLst>
          </p:cNvPr>
          <p:cNvSpPr/>
          <p:nvPr/>
        </p:nvSpPr>
        <p:spPr>
          <a:xfrm>
            <a:off x="8057371" y="2103827"/>
            <a:ext cx="3582351" cy="3475181"/>
          </a:xfrm>
          <a:prstGeom prst="ellipse">
            <a:avLst/>
          </a:prstGeom>
          <a:solidFill>
            <a:srgbClr val="302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2" name="TextBox 21">
            <a:extLst>
              <a:ext uri="{FF2B5EF4-FFF2-40B4-BE49-F238E27FC236}">
                <a16:creationId xmlns:a16="http://schemas.microsoft.com/office/drawing/2014/main" xmlns="" id="{EA19AE2F-4E3C-45A9-B8A8-6D2B94C34FE7}"/>
              </a:ext>
            </a:extLst>
          </p:cNvPr>
          <p:cNvSpPr txBox="1"/>
          <p:nvPr/>
        </p:nvSpPr>
        <p:spPr>
          <a:xfrm>
            <a:off x="8057371" y="2871921"/>
            <a:ext cx="3697821" cy="1938992"/>
          </a:xfrm>
          <a:prstGeom prst="rect">
            <a:avLst/>
          </a:prstGeom>
          <a:noFill/>
          <a:ln>
            <a:noFill/>
          </a:ln>
        </p:spPr>
        <p:txBody>
          <a:bodyPr wrap="square" rtlCol="0">
            <a:spAutoFit/>
          </a:bodyPr>
          <a:lstStyle/>
          <a:p>
            <a:pPr algn="ctr"/>
            <a:r>
              <a:rPr lang="fi-FI" sz="2000" b="1" dirty="0">
                <a:solidFill>
                  <a:srgbClr val="E3E2EB"/>
                </a:solidFill>
                <a:latin typeface="Arial" panose="020B0604020202020204" pitchFamily="34" charset="0"/>
                <a:cs typeface="Arial" panose="020B0604020202020204" pitchFamily="34" charset="0"/>
              </a:rPr>
              <a:t>If you are supporting        (DK: </a:t>
            </a:r>
            <a:r>
              <a:rPr lang="fi-FI" sz="2000" b="1" i="1" dirty="0">
                <a:solidFill>
                  <a:srgbClr val="E3E2EB"/>
                </a:solidFill>
                <a:latin typeface="Arial" panose="020B0604020202020204" pitchFamily="34" charset="0"/>
                <a:cs typeface="Arial" panose="020B0604020202020204" pitchFamily="34" charset="0"/>
              </a:rPr>
              <a:t>understøtter</a:t>
            </a:r>
            <a:r>
              <a:rPr lang="fi-FI" sz="2000" b="1" dirty="0">
                <a:solidFill>
                  <a:srgbClr val="E3E2EB"/>
                </a:solidFill>
                <a:latin typeface="Arial" panose="020B0604020202020204" pitchFamily="34" charset="0"/>
                <a:cs typeface="Arial" panose="020B0604020202020204" pitchFamily="34" charset="0"/>
              </a:rPr>
              <a:t>) critical infrastructure</a:t>
            </a:r>
          </a:p>
          <a:p>
            <a:pPr algn="ctr"/>
            <a:r>
              <a:rPr lang="fi-FI" sz="2000" b="1" dirty="0">
                <a:solidFill>
                  <a:srgbClr val="E3E2EB"/>
                </a:solidFill>
                <a:latin typeface="Arial" panose="020B0604020202020204" pitchFamily="34" charset="0"/>
                <a:cs typeface="Arial" panose="020B0604020202020204" pitchFamily="34" charset="0"/>
              </a:rPr>
              <a:t>= </a:t>
            </a:r>
          </a:p>
          <a:p>
            <a:pPr algn="ctr"/>
            <a:r>
              <a:rPr lang="fi-FI" sz="2000" b="1" dirty="0">
                <a:solidFill>
                  <a:srgbClr val="E3E2EB"/>
                </a:solidFill>
                <a:latin typeface="Arial" panose="020B0604020202020204" pitchFamily="34" charset="0"/>
                <a:cs typeface="Arial" panose="020B0604020202020204" pitchFamily="34" charset="0"/>
              </a:rPr>
              <a:t>all suppliers to critical infrastructure</a:t>
            </a:r>
            <a:endParaRPr lang="fi-FI" b="1" dirty="0">
              <a:solidFill>
                <a:srgbClr val="FFBF6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44452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8A9F13BE-F82D-493B-B1BC-BD122B1E29D2}"/>
              </a:ext>
            </a:extLst>
          </p:cNvPr>
          <p:cNvSpPr>
            <a:spLocks noGrp="1"/>
          </p:cNvSpPr>
          <p:nvPr>
            <p:ph type="title"/>
          </p:nvPr>
        </p:nvSpPr>
        <p:spPr>
          <a:xfrm>
            <a:off x="824971" y="501335"/>
            <a:ext cx="8827942" cy="1584081"/>
          </a:xfrm>
        </p:spPr>
        <p:txBody>
          <a:bodyPr/>
          <a:lstStyle/>
          <a:p>
            <a:r>
              <a:rPr lang="en-US" sz="5400" dirty="0">
                <a:solidFill>
                  <a:srgbClr val="FFBF6E"/>
                </a:solidFill>
              </a:rPr>
              <a:t>Critical sectors</a:t>
            </a:r>
            <a:endParaRPr lang="lt-LT" sz="5400" dirty="0">
              <a:solidFill>
                <a:srgbClr val="FFBF6E"/>
              </a:solidFill>
            </a:endParaRPr>
          </a:p>
        </p:txBody>
      </p:sp>
      <p:sp>
        <p:nvSpPr>
          <p:cNvPr id="61" name="TextBox 60">
            <a:extLst>
              <a:ext uri="{FF2B5EF4-FFF2-40B4-BE49-F238E27FC236}">
                <a16:creationId xmlns:a16="http://schemas.microsoft.com/office/drawing/2014/main" xmlns="" id="{B69BD6A1-4871-4DAC-83D7-0BF32DC07AC8}"/>
              </a:ext>
            </a:extLst>
          </p:cNvPr>
          <p:cNvSpPr txBox="1"/>
          <p:nvPr/>
        </p:nvSpPr>
        <p:spPr>
          <a:xfrm>
            <a:off x="2769185" y="2676672"/>
            <a:ext cx="156472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200" b="1" i="0" u="none" strike="noStrike" kern="1200" cap="none" spc="0" normalizeH="0" baseline="0" noProof="0" dirty="0">
                <a:ln>
                  <a:noFill/>
                </a:ln>
                <a:solidFill>
                  <a:srgbClr val="E3E2EB"/>
                </a:solidFill>
                <a:effectLst/>
                <a:uLnTx/>
                <a:uFillTx/>
                <a:latin typeface="Arial"/>
                <a:ea typeface="+mn-lt"/>
                <a:cs typeface="Calibri" panose="020F0502020204030204"/>
              </a:rPr>
              <a:t>INTELLECTUAL PROPERTY</a:t>
            </a:r>
            <a:endParaRPr kumimoji="0" lang="en-US" sz="1200" b="1" i="0" u="none" strike="noStrike" kern="1200" cap="none" spc="0" normalizeH="0" baseline="0" noProof="0" dirty="0">
              <a:ln>
                <a:noFill/>
              </a:ln>
              <a:solidFill>
                <a:srgbClr val="E3E2EB"/>
              </a:solidFill>
              <a:effectLst/>
              <a:uLnTx/>
              <a:uFillTx/>
              <a:latin typeface="Arial"/>
              <a:ea typeface="+mn-ea"/>
              <a:cs typeface="Calibri"/>
            </a:endParaRPr>
          </a:p>
        </p:txBody>
      </p:sp>
      <p:sp>
        <p:nvSpPr>
          <p:cNvPr id="63" name="Content Placeholder 2">
            <a:extLst>
              <a:ext uri="{FF2B5EF4-FFF2-40B4-BE49-F238E27FC236}">
                <a16:creationId xmlns:a16="http://schemas.microsoft.com/office/drawing/2014/main" xmlns="" id="{0A6F868F-7E0D-45FA-B180-9783BEC3C5D0}"/>
              </a:ext>
            </a:extLst>
          </p:cNvPr>
          <p:cNvSpPr txBox="1">
            <a:spLocks/>
          </p:cNvSpPr>
          <p:nvPr/>
        </p:nvSpPr>
        <p:spPr>
          <a:xfrm>
            <a:off x="944999" y="2798595"/>
            <a:ext cx="1653418" cy="929365"/>
          </a:xfrm>
          <a:prstGeom prst="rect">
            <a:avLst/>
          </a:prstGeom>
          <a:solidFill>
            <a:srgbClr val="FFBF6E"/>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5" name="TextBox 64">
            <a:extLst>
              <a:ext uri="{FF2B5EF4-FFF2-40B4-BE49-F238E27FC236}">
                <a16:creationId xmlns:a16="http://schemas.microsoft.com/office/drawing/2014/main" xmlns="" id="{D5E03F0D-1716-4004-A53B-D7739B86995C}"/>
              </a:ext>
            </a:extLst>
          </p:cNvPr>
          <p:cNvSpPr txBox="1"/>
          <p:nvPr/>
        </p:nvSpPr>
        <p:spPr>
          <a:xfrm>
            <a:off x="1003200" y="3081513"/>
            <a:ext cx="156472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lang="en-US" sz="1200" b="1" dirty="0">
                <a:latin typeface="Arial"/>
                <a:ea typeface="+mn-lt"/>
                <a:cs typeface="Calibri" panose="020F0502020204030204"/>
              </a:rPr>
              <a:t>Semi-conductors</a:t>
            </a:r>
            <a:endParaRPr kumimoji="0" lang="en-US" sz="1200" b="1" i="0" u="none" strike="noStrike" kern="1200" cap="none" spc="0" normalizeH="0" baseline="0" noProof="0" dirty="0">
              <a:ln>
                <a:noFill/>
              </a:ln>
              <a:effectLst/>
              <a:uLnTx/>
              <a:uFillTx/>
              <a:latin typeface="Arial"/>
              <a:ea typeface="+mn-ea"/>
              <a:cs typeface="Calibri"/>
            </a:endParaRPr>
          </a:p>
        </p:txBody>
      </p:sp>
      <p:sp>
        <p:nvSpPr>
          <p:cNvPr id="71" name="Content Placeholder 2">
            <a:extLst>
              <a:ext uri="{FF2B5EF4-FFF2-40B4-BE49-F238E27FC236}">
                <a16:creationId xmlns:a16="http://schemas.microsoft.com/office/drawing/2014/main" xmlns="" id="{790F055D-7421-4315-82F6-F829C5A56E31}"/>
              </a:ext>
            </a:extLst>
          </p:cNvPr>
          <p:cNvSpPr txBox="1">
            <a:spLocks/>
          </p:cNvSpPr>
          <p:nvPr/>
        </p:nvSpPr>
        <p:spPr>
          <a:xfrm>
            <a:off x="2697448" y="2787492"/>
            <a:ext cx="1653418" cy="929365"/>
          </a:xfrm>
          <a:prstGeom prst="rect">
            <a:avLst/>
          </a:prstGeom>
          <a:solidFill>
            <a:srgbClr val="FFBF6E"/>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3" name="TextBox 72">
            <a:extLst>
              <a:ext uri="{FF2B5EF4-FFF2-40B4-BE49-F238E27FC236}">
                <a16:creationId xmlns:a16="http://schemas.microsoft.com/office/drawing/2014/main" xmlns="" id="{54EAB28A-3169-48BA-B028-DC4FA7871431}"/>
              </a:ext>
            </a:extLst>
          </p:cNvPr>
          <p:cNvSpPr txBox="1"/>
          <p:nvPr/>
        </p:nvSpPr>
        <p:spPr>
          <a:xfrm>
            <a:off x="2707429" y="3086034"/>
            <a:ext cx="156472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200" b="1" i="0" u="none" strike="noStrike" kern="1200" cap="none" spc="0" normalizeH="0" baseline="0" noProof="0" dirty="0">
                <a:ln>
                  <a:noFill/>
                </a:ln>
                <a:effectLst/>
                <a:uLnTx/>
                <a:uFillTx/>
                <a:latin typeface="Arial"/>
                <a:ea typeface="+mn-ea"/>
                <a:cs typeface="Calibri"/>
              </a:rPr>
              <a:t>3D print</a:t>
            </a:r>
          </a:p>
        </p:txBody>
      </p:sp>
      <p:sp>
        <p:nvSpPr>
          <p:cNvPr id="75" name="Content Placeholder 2">
            <a:extLst>
              <a:ext uri="{FF2B5EF4-FFF2-40B4-BE49-F238E27FC236}">
                <a16:creationId xmlns:a16="http://schemas.microsoft.com/office/drawing/2014/main" xmlns="" id="{31055292-6105-4697-9630-34EF95A4C05A}"/>
              </a:ext>
            </a:extLst>
          </p:cNvPr>
          <p:cNvSpPr txBox="1">
            <a:spLocks/>
          </p:cNvSpPr>
          <p:nvPr/>
        </p:nvSpPr>
        <p:spPr>
          <a:xfrm>
            <a:off x="4412233" y="2785024"/>
            <a:ext cx="1653418" cy="929365"/>
          </a:xfrm>
          <a:prstGeom prst="rect">
            <a:avLst/>
          </a:prstGeom>
          <a:solidFill>
            <a:srgbClr val="FFBF6E"/>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7" name="TextBox 76">
            <a:extLst>
              <a:ext uri="{FF2B5EF4-FFF2-40B4-BE49-F238E27FC236}">
                <a16:creationId xmlns:a16="http://schemas.microsoft.com/office/drawing/2014/main" xmlns="" id="{8A367566-E8B8-45DA-96C5-06FB51C6ECA7}"/>
              </a:ext>
            </a:extLst>
          </p:cNvPr>
          <p:cNvSpPr txBox="1"/>
          <p:nvPr/>
        </p:nvSpPr>
        <p:spPr>
          <a:xfrm>
            <a:off x="4446274" y="3081514"/>
            <a:ext cx="156472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lang="en-US" sz="1200" b="1" dirty="0">
                <a:latin typeface="Arial"/>
                <a:ea typeface="+mn-lt"/>
                <a:cs typeface="Calibri" panose="020F0502020204030204"/>
              </a:rPr>
              <a:t>Cyber security</a:t>
            </a:r>
            <a:endParaRPr kumimoji="0" lang="en-US" sz="1200" b="1" i="0" u="none" strike="noStrike" kern="1200" cap="none" spc="0" normalizeH="0" baseline="0" noProof="0" dirty="0">
              <a:ln>
                <a:noFill/>
              </a:ln>
              <a:effectLst/>
              <a:uLnTx/>
              <a:uFillTx/>
              <a:latin typeface="Arial"/>
              <a:ea typeface="+mn-ea"/>
              <a:cs typeface="Calibri"/>
            </a:endParaRPr>
          </a:p>
        </p:txBody>
      </p:sp>
      <p:sp>
        <p:nvSpPr>
          <p:cNvPr id="79" name="Content Placeholder 2">
            <a:extLst>
              <a:ext uri="{FF2B5EF4-FFF2-40B4-BE49-F238E27FC236}">
                <a16:creationId xmlns:a16="http://schemas.microsoft.com/office/drawing/2014/main" xmlns="" id="{7BB17D90-B7D9-4D87-9059-69A054F29CF3}"/>
              </a:ext>
            </a:extLst>
          </p:cNvPr>
          <p:cNvSpPr txBox="1">
            <a:spLocks/>
          </p:cNvSpPr>
          <p:nvPr/>
        </p:nvSpPr>
        <p:spPr>
          <a:xfrm>
            <a:off x="7889421" y="3830246"/>
            <a:ext cx="1653418" cy="929365"/>
          </a:xfrm>
          <a:prstGeom prst="rect">
            <a:avLst/>
          </a:prstGeom>
          <a:solidFill>
            <a:schemeClr val="bg1"/>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81" name="TextBox 80">
            <a:extLst>
              <a:ext uri="{FF2B5EF4-FFF2-40B4-BE49-F238E27FC236}">
                <a16:creationId xmlns:a16="http://schemas.microsoft.com/office/drawing/2014/main" xmlns="" id="{122AA651-7AD9-4BC1-BBF5-2755A816D371}"/>
              </a:ext>
            </a:extLst>
          </p:cNvPr>
          <p:cNvSpPr txBox="1"/>
          <p:nvPr/>
        </p:nvSpPr>
        <p:spPr>
          <a:xfrm>
            <a:off x="8055867" y="4774148"/>
            <a:ext cx="156472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200" b="1" i="0" u="none" strike="noStrike" kern="1200" cap="none" spc="0" normalizeH="0" baseline="0" noProof="0" dirty="0">
                <a:ln>
                  <a:noFill/>
                </a:ln>
                <a:effectLst/>
                <a:uLnTx/>
                <a:uFillTx/>
                <a:latin typeface="Arial"/>
                <a:ea typeface="+mn-lt"/>
                <a:cs typeface="Calibri" panose="020F0502020204030204"/>
              </a:rPr>
              <a:t>X</a:t>
            </a:r>
            <a:endParaRPr kumimoji="0" lang="en-US" sz="1200" b="1" i="0" u="none" strike="noStrike" kern="1200" cap="none" spc="0" normalizeH="0" baseline="0" noProof="0" dirty="0">
              <a:ln>
                <a:noFill/>
              </a:ln>
              <a:effectLst/>
              <a:uLnTx/>
              <a:uFillTx/>
              <a:latin typeface="Arial"/>
              <a:ea typeface="+mn-ea"/>
              <a:cs typeface="Calibri"/>
            </a:endParaRPr>
          </a:p>
        </p:txBody>
      </p:sp>
      <p:sp>
        <p:nvSpPr>
          <p:cNvPr id="83" name="Content Placeholder 2">
            <a:extLst>
              <a:ext uri="{FF2B5EF4-FFF2-40B4-BE49-F238E27FC236}">
                <a16:creationId xmlns:a16="http://schemas.microsoft.com/office/drawing/2014/main" xmlns="" id="{2E1AC297-F527-4F64-8072-6E0D51671CD8}"/>
              </a:ext>
            </a:extLst>
          </p:cNvPr>
          <p:cNvSpPr txBox="1">
            <a:spLocks/>
          </p:cNvSpPr>
          <p:nvPr/>
        </p:nvSpPr>
        <p:spPr>
          <a:xfrm>
            <a:off x="9648587" y="2804908"/>
            <a:ext cx="1653418" cy="929365"/>
          </a:xfrm>
          <a:prstGeom prst="rect">
            <a:avLst/>
          </a:prstGeom>
          <a:solidFill>
            <a:srgbClr val="FFBF6E"/>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FFBF6E"/>
              </a:solidFill>
              <a:effectLst/>
              <a:uLnTx/>
              <a:uFillTx/>
              <a:latin typeface="Arial" panose="020B0604020202020204" pitchFamily="34" charset="0"/>
              <a:ea typeface="+mn-ea"/>
              <a:cs typeface="Arial" panose="020B0604020202020204" pitchFamily="34" charset="0"/>
            </a:endParaRPr>
          </a:p>
        </p:txBody>
      </p:sp>
      <p:sp>
        <p:nvSpPr>
          <p:cNvPr id="85" name="TextBox 84">
            <a:extLst>
              <a:ext uri="{FF2B5EF4-FFF2-40B4-BE49-F238E27FC236}">
                <a16:creationId xmlns:a16="http://schemas.microsoft.com/office/drawing/2014/main" xmlns="" id="{9944A5AF-AA12-484C-80F0-AB9BFBC7BC64}"/>
              </a:ext>
            </a:extLst>
          </p:cNvPr>
          <p:cNvSpPr txBox="1"/>
          <p:nvPr/>
        </p:nvSpPr>
        <p:spPr>
          <a:xfrm>
            <a:off x="9692932" y="3037766"/>
            <a:ext cx="156472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lang="en-US" sz="1200" b="1" dirty="0">
                <a:latin typeface="Arial"/>
                <a:ea typeface="+mn-lt"/>
                <a:cs typeface="Calibri" panose="020F0502020204030204"/>
              </a:rPr>
              <a:t>Advanced industrial robots </a:t>
            </a:r>
            <a:endParaRPr kumimoji="0" lang="en-US" sz="1200" b="1" i="0" u="none" strike="noStrike" kern="1200" cap="none" spc="0" normalizeH="0" baseline="0" noProof="0" dirty="0">
              <a:ln>
                <a:noFill/>
              </a:ln>
              <a:effectLst/>
              <a:uLnTx/>
              <a:uFillTx/>
              <a:latin typeface="Arial"/>
              <a:ea typeface="+mn-ea"/>
              <a:cs typeface="Calibri"/>
            </a:endParaRPr>
          </a:p>
        </p:txBody>
      </p:sp>
      <p:sp>
        <p:nvSpPr>
          <p:cNvPr id="87" name="Content Placeholder 2">
            <a:extLst>
              <a:ext uri="{FF2B5EF4-FFF2-40B4-BE49-F238E27FC236}">
                <a16:creationId xmlns:a16="http://schemas.microsoft.com/office/drawing/2014/main" xmlns="" id="{1FAC5FC9-01F9-4FFB-BD3F-221244AF90F3}"/>
              </a:ext>
            </a:extLst>
          </p:cNvPr>
          <p:cNvSpPr txBox="1">
            <a:spLocks/>
          </p:cNvSpPr>
          <p:nvPr/>
        </p:nvSpPr>
        <p:spPr>
          <a:xfrm>
            <a:off x="6160101" y="3844783"/>
            <a:ext cx="1653418" cy="929365"/>
          </a:xfrm>
          <a:prstGeom prst="rect">
            <a:avLst/>
          </a:prstGeom>
          <a:solidFill>
            <a:schemeClr val="bg1"/>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91" name="Content Placeholder 2">
            <a:extLst>
              <a:ext uri="{FF2B5EF4-FFF2-40B4-BE49-F238E27FC236}">
                <a16:creationId xmlns:a16="http://schemas.microsoft.com/office/drawing/2014/main" xmlns="" id="{E1E1DC17-EE00-425B-BFE3-978213B64D2A}"/>
              </a:ext>
            </a:extLst>
          </p:cNvPr>
          <p:cNvSpPr txBox="1">
            <a:spLocks/>
          </p:cNvSpPr>
          <p:nvPr/>
        </p:nvSpPr>
        <p:spPr>
          <a:xfrm>
            <a:off x="4431598" y="3830247"/>
            <a:ext cx="1653418" cy="929365"/>
          </a:xfrm>
          <a:prstGeom prst="rect">
            <a:avLst/>
          </a:prstGeom>
          <a:solidFill>
            <a:schemeClr val="bg1"/>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93" name="TextBox 92">
            <a:extLst>
              <a:ext uri="{FF2B5EF4-FFF2-40B4-BE49-F238E27FC236}">
                <a16:creationId xmlns:a16="http://schemas.microsoft.com/office/drawing/2014/main" xmlns="" id="{2362862E-F169-49FC-89D0-5F9904DBC7DC}"/>
              </a:ext>
            </a:extLst>
          </p:cNvPr>
          <p:cNvSpPr txBox="1"/>
          <p:nvPr/>
        </p:nvSpPr>
        <p:spPr>
          <a:xfrm>
            <a:off x="4405964" y="4051619"/>
            <a:ext cx="156472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lang="en-US" sz="1200" b="1" dirty="0">
                <a:latin typeface="Arial"/>
                <a:ea typeface="+mn-lt"/>
                <a:cs typeface="Calibri" panose="020F0502020204030204"/>
              </a:rPr>
              <a:t>Transport infrastructure</a:t>
            </a:r>
            <a:endParaRPr kumimoji="0" lang="en-US" sz="1200" b="1" i="0" u="none" strike="noStrike" kern="1200" cap="none" spc="0" normalizeH="0" baseline="0" noProof="0" dirty="0">
              <a:ln>
                <a:noFill/>
              </a:ln>
              <a:effectLst/>
              <a:uLnTx/>
              <a:uFillTx/>
              <a:latin typeface="Arial"/>
              <a:ea typeface="+mn-ea"/>
              <a:cs typeface="Calibri"/>
            </a:endParaRPr>
          </a:p>
        </p:txBody>
      </p:sp>
      <p:sp>
        <p:nvSpPr>
          <p:cNvPr id="113" name="Content Placeholder 2">
            <a:extLst>
              <a:ext uri="{FF2B5EF4-FFF2-40B4-BE49-F238E27FC236}">
                <a16:creationId xmlns:a16="http://schemas.microsoft.com/office/drawing/2014/main" xmlns="" id="{E2F53AD7-769E-4161-B532-CE519A321A1E}"/>
              </a:ext>
            </a:extLst>
          </p:cNvPr>
          <p:cNvSpPr txBox="1">
            <a:spLocks/>
          </p:cNvSpPr>
          <p:nvPr/>
        </p:nvSpPr>
        <p:spPr>
          <a:xfrm>
            <a:off x="945398" y="3822400"/>
            <a:ext cx="1653418" cy="929365"/>
          </a:xfrm>
          <a:prstGeom prst="rect">
            <a:avLst/>
          </a:prstGeom>
          <a:solidFill>
            <a:srgbClr val="FFBF6E"/>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15" name="TextBox 114">
            <a:extLst>
              <a:ext uri="{FF2B5EF4-FFF2-40B4-BE49-F238E27FC236}">
                <a16:creationId xmlns:a16="http://schemas.microsoft.com/office/drawing/2014/main" xmlns="" id="{86AEF123-2DF0-4A17-9D18-BF5E8F6AF9BF}"/>
              </a:ext>
            </a:extLst>
          </p:cNvPr>
          <p:cNvSpPr txBox="1"/>
          <p:nvPr/>
        </p:nvSpPr>
        <p:spPr>
          <a:xfrm>
            <a:off x="1019065" y="4006502"/>
            <a:ext cx="156472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lang="en-US" sz="1200" b="1" dirty="0">
                <a:latin typeface="Arial"/>
                <a:ea typeface="+mn-lt"/>
                <a:cs typeface="Calibri" panose="020F0502020204030204"/>
              </a:rPr>
              <a:t>Biotech    (synthetic biology)</a:t>
            </a:r>
            <a:endParaRPr kumimoji="0" lang="en-US" sz="1200" b="1" i="0" u="none" strike="noStrike" kern="1200" cap="none" spc="0" normalizeH="0" baseline="0" noProof="0" dirty="0">
              <a:ln>
                <a:noFill/>
              </a:ln>
              <a:effectLst/>
              <a:uLnTx/>
              <a:uFillTx/>
              <a:latin typeface="Arial"/>
              <a:ea typeface="+mn-ea"/>
              <a:cs typeface="Calibri"/>
            </a:endParaRPr>
          </a:p>
        </p:txBody>
      </p:sp>
      <p:sp>
        <p:nvSpPr>
          <p:cNvPr id="119" name="TextBox 118">
            <a:extLst>
              <a:ext uri="{FF2B5EF4-FFF2-40B4-BE49-F238E27FC236}">
                <a16:creationId xmlns:a16="http://schemas.microsoft.com/office/drawing/2014/main" xmlns="" id="{3BF0FF40-5DDA-47B6-883D-C689F35E20DA}"/>
              </a:ext>
            </a:extLst>
          </p:cNvPr>
          <p:cNvSpPr txBox="1"/>
          <p:nvPr/>
        </p:nvSpPr>
        <p:spPr>
          <a:xfrm>
            <a:off x="2676158" y="3750535"/>
            <a:ext cx="1684751"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200" b="1" i="1" dirty="0">
                <a:solidFill>
                  <a:schemeClr val="bg1">
                    <a:lumMod val="50000"/>
                  </a:schemeClr>
                </a:solidFill>
                <a:latin typeface="Arial"/>
                <a:ea typeface="+mn-lt"/>
                <a:cs typeface="Calibri" panose="020F0502020204030204"/>
              </a:rPr>
              <a:t>Regarding critical technologies, NOT...</a:t>
            </a:r>
          </a:p>
          <a:p>
            <a:r>
              <a:rPr lang="fi-FI" sz="1200" b="1" i="1" dirty="0">
                <a:solidFill>
                  <a:schemeClr val="bg1">
                    <a:lumMod val="50000"/>
                  </a:schemeClr>
                </a:solidFill>
                <a:latin typeface="Arial"/>
                <a:ea typeface="+mn-lt"/>
                <a:cs typeface="Calibri" panose="020F0502020204030204"/>
              </a:rPr>
              <a:t>if technology is developed or manufactured for consumer products that are widely available (e.g. toys and consumer goods for home use)</a:t>
            </a:r>
          </a:p>
        </p:txBody>
      </p:sp>
      <p:sp>
        <p:nvSpPr>
          <p:cNvPr id="28" name="Content Placeholder 2">
            <a:extLst>
              <a:ext uri="{FF2B5EF4-FFF2-40B4-BE49-F238E27FC236}">
                <a16:creationId xmlns:a16="http://schemas.microsoft.com/office/drawing/2014/main" xmlns="" id="{5A58B585-50E5-43AD-8195-DCE6A51E091A}"/>
              </a:ext>
            </a:extLst>
          </p:cNvPr>
          <p:cNvSpPr txBox="1">
            <a:spLocks/>
          </p:cNvSpPr>
          <p:nvPr/>
        </p:nvSpPr>
        <p:spPr>
          <a:xfrm>
            <a:off x="4417194" y="1759195"/>
            <a:ext cx="1653418" cy="929365"/>
          </a:xfrm>
          <a:prstGeom prst="rect">
            <a:avLst/>
          </a:prstGeom>
          <a:solidFill>
            <a:srgbClr val="464552"/>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FFBF6E"/>
              </a:solidFill>
              <a:effectLst/>
              <a:uLnTx/>
              <a:uFillTx/>
              <a:latin typeface="Arial" panose="020B0604020202020204" pitchFamily="34" charset="0"/>
              <a:ea typeface="+mn-ea"/>
              <a:cs typeface="Arial" panose="020B0604020202020204" pitchFamily="34" charset="0"/>
            </a:endParaRPr>
          </a:p>
        </p:txBody>
      </p:sp>
      <p:sp>
        <p:nvSpPr>
          <p:cNvPr id="29" name="TextBox 28">
            <a:extLst>
              <a:ext uri="{FF2B5EF4-FFF2-40B4-BE49-F238E27FC236}">
                <a16:creationId xmlns:a16="http://schemas.microsoft.com/office/drawing/2014/main" xmlns="" id="{8A01AA81-683A-49BE-8417-B799CB69CF00}"/>
              </a:ext>
            </a:extLst>
          </p:cNvPr>
          <p:cNvSpPr txBox="1"/>
          <p:nvPr/>
        </p:nvSpPr>
        <p:spPr>
          <a:xfrm>
            <a:off x="4425750" y="1974788"/>
            <a:ext cx="156472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lang="en-US" sz="1200" b="1" dirty="0">
                <a:solidFill>
                  <a:srgbClr val="E3E2EB"/>
                </a:solidFill>
                <a:latin typeface="Arial"/>
                <a:ea typeface="+mn-lt"/>
                <a:cs typeface="Calibri" panose="020F0502020204030204"/>
              </a:rPr>
              <a:t>Dual-use   products</a:t>
            </a:r>
            <a:endParaRPr kumimoji="0" lang="en-US" sz="1200" b="1" i="0" u="none" strike="noStrike" kern="1200" cap="none" spc="0" normalizeH="0" baseline="0" noProof="0" dirty="0">
              <a:ln>
                <a:noFill/>
              </a:ln>
              <a:solidFill>
                <a:srgbClr val="E3E2EB"/>
              </a:solidFill>
              <a:effectLst/>
              <a:uLnTx/>
              <a:uFillTx/>
              <a:latin typeface="Arial"/>
              <a:ea typeface="+mn-ea"/>
              <a:cs typeface="Calibri"/>
            </a:endParaRPr>
          </a:p>
        </p:txBody>
      </p:sp>
      <p:sp>
        <p:nvSpPr>
          <p:cNvPr id="30" name="Content Placeholder 2">
            <a:extLst>
              <a:ext uri="{FF2B5EF4-FFF2-40B4-BE49-F238E27FC236}">
                <a16:creationId xmlns:a16="http://schemas.microsoft.com/office/drawing/2014/main" xmlns="" id="{B4693E53-9557-498C-AD95-5E9B4166C0FB}"/>
              </a:ext>
            </a:extLst>
          </p:cNvPr>
          <p:cNvSpPr txBox="1">
            <a:spLocks/>
          </p:cNvSpPr>
          <p:nvPr/>
        </p:nvSpPr>
        <p:spPr>
          <a:xfrm>
            <a:off x="6152689" y="2787492"/>
            <a:ext cx="1653418" cy="929365"/>
          </a:xfrm>
          <a:prstGeom prst="rect">
            <a:avLst/>
          </a:prstGeom>
          <a:solidFill>
            <a:srgbClr val="FFBF6E"/>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xmlns="" id="{93C72551-22BD-47A3-BAF4-AB9C8DFBC8AE}"/>
              </a:ext>
            </a:extLst>
          </p:cNvPr>
          <p:cNvSpPr txBox="1"/>
          <p:nvPr/>
        </p:nvSpPr>
        <p:spPr>
          <a:xfrm>
            <a:off x="6143972" y="3037766"/>
            <a:ext cx="156472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lang="en-US" sz="1200" b="1" dirty="0">
                <a:latin typeface="Arial"/>
                <a:ea typeface="+mn-lt"/>
                <a:cs typeface="Calibri" panose="020F0502020204030204"/>
              </a:rPr>
              <a:t>Space and aero-tech</a:t>
            </a:r>
            <a:endParaRPr kumimoji="0" lang="en-US" sz="1200" b="1" i="0" u="none" strike="noStrike" kern="1200" cap="none" spc="0" normalizeH="0" baseline="0" noProof="0" dirty="0">
              <a:ln>
                <a:noFill/>
              </a:ln>
              <a:effectLst/>
              <a:uLnTx/>
              <a:uFillTx/>
              <a:latin typeface="Arial"/>
              <a:ea typeface="+mn-ea"/>
              <a:cs typeface="Calibri"/>
            </a:endParaRPr>
          </a:p>
        </p:txBody>
      </p:sp>
      <p:sp>
        <p:nvSpPr>
          <p:cNvPr id="32" name="Content Placeholder 2">
            <a:extLst>
              <a:ext uri="{FF2B5EF4-FFF2-40B4-BE49-F238E27FC236}">
                <a16:creationId xmlns:a16="http://schemas.microsoft.com/office/drawing/2014/main" xmlns="" id="{5CE1ACD1-38CF-47C5-842F-39516FA99B12}"/>
              </a:ext>
            </a:extLst>
          </p:cNvPr>
          <p:cNvSpPr txBox="1">
            <a:spLocks/>
          </p:cNvSpPr>
          <p:nvPr/>
        </p:nvSpPr>
        <p:spPr>
          <a:xfrm>
            <a:off x="944999" y="1756766"/>
            <a:ext cx="1653418" cy="929365"/>
          </a:xfrm>
          <a:prstGeom prst="rect">
            <a:avLst/>
          </a:prstGeom>
          <a:solidFill>
            <a:srgbClr val="464552"/>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FFBF6E"/>
              </a:solidFill>
              <a:effectLst/>
              <a:uLnTx/>
              <a:uFillTx/>
              <a:latin typeface="Arial" panose="020B0604020202020204" pitchFamily="34" charset="0"/>
              <a:ea typeface="+mn-ea"/>
              <a:cs typeface="Arial" panose="020B0604020202020204" pitchFamily="34" charset="0"/>
            </a:endParaRPr>
          </a:p>
        </p:txBody>
      </p:sp>
      <p:sp>
        <p:nvSpPr>
          <p:cNvPr id="33" name="TextBox 32">
            <a:extLst>
              <a:ext uri="{FF2B5EF4-FFF2-40B4-BE49-F238E27FC236}">
                <a16:creationId xmlns:a16="http://schemas.microsoft.com/office/drawing/2014/main" xmlns="" id="{75800828-99EF-498E-BB7B-44E6CA7752CC}"/>
              </a:ext>
            </a:extLst>
          </p:cNvPr>
          <p:cNvSpPr txBox="1"/>
          <p:nvPr/>
        </p:nvSpPr>
        <p:spPr>
          <a:xfrm>
            <a:off x="979562" y="2097365"/>
            <a:ext cx="156472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200" b="1" i="0" u="none" strike="noStrike" kern="1200" cap="none" spc="0" normalizeH="0" baseline="0" noProof="0" dirty="0">
                <a:ln>
                  <a:noFill/>
                </a:ln>
                <a:solidFill>
                  <a:srgbClr val="E3E2EB"/>
                </a:solidFill>
                <a:effectLst/>
                <a:uLnTx/>
                <a:uFillTx/>
                <a:latin typeface="Arial"/>
                <a:ea typeface="+mn-ea"/>
                <a:cs typeface="Calibri"/>
              </a:rPr>
              <a:t>Defense</a:t>
            </a:r>
          </a:p>
        </p:txBody>
      </p:sp>
      <p:sp>
        <p:nvSpPr>
          <p:cNvPr id="34" name="Content Placeholder 2">
            <a:extLst>
              <a:ext uri="{FF2B5EF4-FFF2-40B4-BE49-F238E27FC236}">
                <a16:creationId xmlns:a16="http://schemas.microsoft.com/office/drawing/2014/main" xmlns="" id="{67089210-E32A-45FD-8CDA-A6383994E178}"/>
              </a:ext>
            </a:extLst>
          </p:cNvPr>
          <p:cNvSpPr txBox="1">
            <a:spLocks/>
          </p:cNvSpPr>
          <p:nvPr/>
        </p:nvSpPr>
        <p:spPr>
          <a:xfrm>
            <a:off x="2692196" y="1756766"/>
            <a:ext cx="1653418" cy="929365"/>
          </a:xfrm>
          <a:prstGeom prst="rect">
            <a:avLst/>
          </a:prstGeom>
          <a:solidFill>
            <a:srgbClr val="464552"/>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FFBF6E"/>
              </a:solidFill>
              <a:effectLst/>
              <a:uLnTx/>
              <a:uFillTx/>
              <a:latin typeface="Arial" panose="020B0604020202020204" pitchFamily="34" charset="0"/>
              <a:ea typeface="+mn-ea"/>
              <a:cs typeface="Arial" panose="020B0604020202020204" pitchFamily="34" charset="0"/>
            </a:endParaRPr>
          </a:p>
        </p:txBody>
      </p:sp>
      <p:sp>
        <p:nvSpPr>
          <p:cNvPr id="35" name="TextBox 34">
            <a:extLst>
              <a:ext uri="{FF2B5EF4-FFF2-40B4-BE49-F238E27FC236}">
                <a16:creationId xmlns:a16="http://schemas.microsoft.com/office/drawing/2014/main" xmlns="" id="{5AE726AB-720F-4C43-BADC-BD148FA0F5BB}"/>
              </a:ext>
            </a:extLst>
          </p:cNvPr>
          <p:cNvSpPr txBox="1"/>
          <p:nvPr/>
        </p:nvSpPr>
        <p:spPr>
          <a:xfrm>
            <a:off x="2697448" y="2064133"/>
            <a:ext cx="156472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lang="en-US" sz="1200" b="1" dirty="0">
                <a:solidFill>
                  <a:srgbClr val="E3E2EB"/>
                </a:solidFill>
                <a:latin typeface="Arial"/>
                <a:ea typeface="+mn-lt"/>
                <a:cs typeface="Calibri" panose="020F0502020204030204"/>
              </a:rPr>
              <a:t>IT security</a:t>
            </a:r>
            <a:endParaRPr kumimoji="0" lang="en-US" sz="1200" b="1" i="0" u="none" strike="noStrike" kern="1200" cap="none" spc="0" normalizeH="0" baseline="0" noProof="0" dirty="0">
              <a:ln>
                <a:noFill/>
              </a:ln>
              <a:solidFill>
                <a:srgbClr val="E3E2EB"/>
              </a:solidFill>
              <a:effectLst/>
              <a:uLnTx/>
              <a:uFillTx/>
              <a:latin typeface="Arial"/>
              <a:ea typeface="+mn-ea"/>
              <a:cs typeface="Calibri"/>
            </a:endParaRPr>
          </a:p>
        </p:txBody>
      </p:sp>
      <p:sp>
        <p:nvSpPr>
          <p:cNvPr id="36" name="Content Placeholder 2">
            <a:extLst>
              <a:ext uri="{FF2B5EF4-FFF2-40B4-BE49-F238E27FC236}">
                <a16:creationId xmlns:a16="http://schemas.microsoft.com/office/drawing/2014/main" xmlns="" id="{33610762-32DD-4FD0-8674-AAC1B70C3198}"/>
              </a:ext>
            </a:extLst>
          </p:cNvPr>
          <p:cNvSpPr txBox="1">
            <a:spLocks/>
          </p:cNvSpPr>
          <p:nvPr/>
        </p:nvSpPr>
        <p:spPr>
          <a:xfrm>
            <a:off x="7889421" y="2798596"/>
            <a:ext cx="1653418" cy="929365"/>
          </a:xfrm>
          <a:prstGeom prst="rect">
            <a:avLst/>
          </a:prstGeom>
          <a:solidFill>
            <a:srgbClr val="FFBF6E"/>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7" name="TextBox 36">
            <a:extLst>
              <a:ext uri="{FF2B5EF4-FFF2-40B4-BE49-F238E27FC236}">
                <a16:creationId xmlns:a16="http://schemas.microsoft.com/office/drawing/2014/main" xmlns="" id="{75185374-225F-4393-9BC7-4132A4831458}"/>
              </a:ext>
            </a:extLst>
          </p:cNvPr>
          <p:cNvSpPr txBox="1"/>
          <p:nvPr/>
        </p:nvSpPr>
        <p:spPr>
          <a:xfrm>
            <a:off x="7878558" y="3025383"/>
            <a:ext cx="159306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lang="en-US" sz="1200" b="1" dirty="0">
                <a:latin typeface="Arial"/>
                <a:ea typeface="+mn-lt"/>
                <a:cs typeface="Calibri" panose="020F0502020204030204"/>
              </a:rPr>
              <a:t>Power to X technology</a:t>
            </a:r>
            <a:endParaRPr kumimoji="0" lang="en-US" sz="1200" b="1" i="0" u="none" strike="noStrike" kern="1200" cap="none" spc="0" normalizeH="0" baseline="0" noProof="0" dirty="0">
              <a:ln>
                <a:noFill/>
              </a:ln>
              <a:effectLst/>
              <a:uLnTx/>
              <a:uFillTx/>
              <a:latin typeface="Arial"/>
              <a:ea typeface="+mn-ea"/>
              <a:cs typeface="Calibri"/>
            </a:endParaRPr>
          </a:p>
        </p:txBody>
      </p:sp>
      <p:sp>
        <p:nvSpPr>
          <p:cNvPr id="38" name="Content Placeholder 2">
            <a:extLst>
              <a:ext uri="{FF2B5EF4-FFF2-40B4-BE49-F238E27FC236}">
                <a16:creationId xmlns:a16="http://schemas.microsoft.com/office/drawing/2014/main" xmlns="" id="{4446D57C-B1A9-490A-9750-470539B6D107}"/>
              </a:ext>
            </a:extLst>
          </p:cNvPr>
          <p:cNvSpPr txBox="1">
            <a:spLocks/>
          </p:cNvSpPr>
          <p:nvPr/>
        </p:nvSpPr>
        <p:spPr>
          <a:xfrm>
            <a:off x="6152689" y="4853125"/>
            <a:ext cx="1653418" cy="929365"/>
          </a:xfrm>
          <a:prstGeom prst="rect">
            <a:avLst/>
          </a:prstGeom>
          <a:solidFill>
            <a:schemeClr val="bg1"/>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9" name="Content Placeholder 2">
            <a:extLst>
              <a:ext uri="{FF2B5EF4-FFF2-40B4-BE49-F238E27FC236}">
                <a16:creationId xmlns:a16="http://schemas.microsoft.com/office/drawing/2014/main" xmlns="" id="{187058E0-E6DF-4C9A-A7F5-09E12CD11319}"/>
              </a:ext>
            </a:extLst>
          </p:cNvPr>
          <p:cNvSpPr txBox="1">
            <a:spLocks/>
          </p:cNvSpPr>
          <p:nvPr/>
        </p:nvSpPr>
        <p:spPr>
          <a:xfrm>
            <a:off x="4422814" y="4853007"/>
            <a:ext cx="1653418" cy="929365"/>
          </a:xfrm>
          <a:prstGeom prst="rect">
            <a:avLst/>
          </a:prstGeom>
          <a:solidFill>
            <a:schemeClr val="bg1"/>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0" name="Content Placeholder 2">
            <a:extLst>
              <a:ext uri="{FF2B5EF4-FFF2-40B4-BE49-F238E27FC236}">
                <a16:creationId xmlns:a16="http://schemas.microsoft.com/office/drawing/2014/main" xmlns="" id="{554C4D09-019E-46A0-B026-A9E620FE5EEF}"/>
              </a:ext>
            </a:extLst>
          </p:cNvPr>
          <p:cNvSpPr txBox="1">
            <a:spLocks/>
          </p:cNvSpPr>
          <p:nvPr/>
        </p:nvSpPr>
        <p:spPr>
          <a:xfrm>
            <a:off x="7878558" y="5842448"/>
            <a:ext cx="1653418" cy="929365"/>
          </a:xfrm>
          <a:prstGeom prst="rect">
            <a:avLst/>
          </a:prstGeom>
          <a:solidFill>
            <a:schemeClr val="bg1"/>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1" name="Content Placeholder 2">
            <a:extLst>
              <a:ext uri="{FF2B5EF4-FFF2-40B4-BE49-F238E27FC236}">
                <a16:creationId xmlns:a16="http://schemas.microsoft.com/office/drawing/2014/main" xmlns="" id="{84A43F4A-DCB2-437C-ACDA-707C89E84473}"/>
              </a:ext>
            </a:extLst>
          </p:cNvPr>
          <p:cNvSpPr txBox="1">
            <a:spLocks/>
          </p:cNvSpPr>
          <p:nvPr/>
        </p:nvSpPr>
        <p:spPr>
          <a:xfrm>
            <a:off x="6141046" y="5842447"/>
            <a:ext cx="1653418" cy="929365"/>
          </a:xfrm>
          <a:prstGeom prst="rect">
            <a:avLst/>
          </a:prstGeom>
          <a:solidFill>
            <a:schemeClr val="bg1"/>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2" name="Content Placeholder 2">
            <a:extLst>
              <a:ext uri="{FF2B5EF4-FFF2-40B4-BE49-F238E27FC236}">
                <a16:creationId xmlns:a16="http://schemas.microsoft.com/office/drawing/2014/main" xmlns="" id="{5341309A-F598-471B-96D2-00A24C6788E9}"/>
              </a:ext>
            </a:extLst>
          </p:cNvPr>
          <p:cNvSpPr txBox="1">
            <a:spLocks/>
          </p:cNvSpPr>
          <p:nvPr/>
        </p:nvSpPr>
        <p:spPr>
          <a:xfrm>
            <a:off x="9643558" y="3830247"/>
            <a:ext cx="1653418" cy="929365"/>
          </a:xfrm>
          <a:prstGeom prst="rect">
            <a:avLst/>
          </a:prstGeom>
          <a:solidFill>
            <a:schemeClr val="bg1"/>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3" name="Content Placeholder 2">
            <a:extLst>
              <a:ext uri="{FF2B5EF4-FFF2-40B4-BE49-F238E27FC236}">
                <a16:creationId xmlns:a16="http://schemas.microsoft.com/office/drawing/2014/main" xmlns="" id="{9FD6BD84-4372-42E2-B822-248307B4247B}"/>
              </a:ext>
            </a:extLst>
          </p:cNvPr>
          <p:cNvSpPr txBox="1">
            <a:spLocks/>
          </p:cNvSpPr>
          <p:nvPr/>
        </p:nvSpPr>
        <p:spPr>
          <a:xfrm>
            <a:off x="7889421" y="4836347"/>
            <a:ext cx="1653418" cy="929365"/>
          </a:xfrm>
          <a:prstGeom prst="rect">
            <a:avLst/>
          </a:prstGeom>
          <a:solidFill>
            <a:schemeClr val="bg1"/>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4" name="Content Placeholder 2">
            <a:extLst>
              <a:ext uri="{FF2B5EF4-FFF2-40B4-BE49-F238E27FC236}">
                <a16:creationId xmlns:a16="http://schemas.microsoft.com/office/drawing/2014/main" xmlns="" id="{52B6343B-5362-4087-AD83-05923D011B1D}"/>
              </a:ext>
            </a:extLst>
          </p:cNvPr>
          <p:cNvSpPr txBox="1">
            <a:spLocks/>
          </p:cNvSpPr>
          <p:nvPr/>
        </p:nvSpPr>
        <p:spPr>
          <a:xfrm>
            <a:off x="932728" y="4846356"/>
            <a:ext cx="1653418" cy="929365"/>
          </a:xfrm>
          <a:prstGeom prst="rect">
            <a:avLst/>
          </a:prstGeom>
          <a:solidFill>
            <a:srgbClr val="FFBF6E"/>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FFBF6E"/>
              </a:solidFill>
              <a:effectLst/>
              <a:uLnTx/>
              <a:uFillTx/>
              <a:latin typeface="Arial" panose="020B0604020202020204" pitchFamily="34" charset="0"/>
              <a:ea typeface="+mn-ea"/>
              <a:cs typeface="Arial" panose="020B0604020202020204" pitchFamily="34" charset="0"/>
            </a:endParaRPr>
          </a:p>
        </p:txBody>
      </p:sp>
      <p:sp>
        <p:nvSpPr>
          <p:cNvPr id="45" name="Content Placeholder 2">
            <a:extLst>
              <a:ext uri="{FF2B5EF4-FFF2-40B4-BE49-F238E27FC236}">
                <a16:creationId xmlns:a16="http://schemas.microsoft.com/office/drawing/2014/main" xmlns="" id="{87579CB1-7081-4992-AF16-87AB3F8BF3D2}"/>
              </a:ext>
            </a:extLst>
          </p:cNvPr>
          <p:cNvSpPr txBox="1">
            <a:spLocks/>
          </p:cNvSpPr>
          <p:nvPr/>
        </p:nvSpPr>
        <p:spPr>
          <a:xfrm>
            <a:off x="9643558" y="4853006"/>
            <a:ext cx="1653418" cy="929365"/>
          </a:xfrm>
          <a:prstGeom prst="rect">
            <a:avLst/>
          </a:prstGeom>
          <a:solidFill>
            <a:schemeClr val="bg1"/>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7" name="TextBox 30">
            <a:extLst>
              <a:ext uri="{FF2B5EF4-FFF2-40B4-BE49-F238E27FC236}">
                <a16:creationId xmlns:a16="http://schemas.microsoft.com/office/drawing/2014/main" xmlns="" id="{2F6070C5-7411-466D-AFD4-8D9B765B71A2}"/>
              </a:ext>
            </a:extLst>
          </p:cNvPr>
          <p:cNvSpPr txBox="1"/>
          <p:nvPr/>
        </p:nvSpPr>
        <p:spPr>
          <a:xfrm>
            <a:off x="967698" y="5003279"/>
            <a:ext cx="156472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lang="en-US" sz="1200" b="1" dirty="0">
                <a:latin typeface="Arial"/>
                <a:ea typeface="+mn-lt"/>
                <a:cs typeface="Calibri" panose="020F0502020204030204"/>
              </a:rPr>
              <a:t>Quantum technology</a:t>
            </a:r>
            <a:endParaRPr kumimoji="0" lang="en-US" sz="1200" b="1" i="0" u="none" strike="noStrike" kern="1200" cap="none" spc="0" normalizeH="0" baseline="0" noProof="0" dirty="0">
              <a:ln>
                <a:noFill/>
              </a:ln>
              <a:effectLst/>
              <a:uLnTx/>
              <a:uFillTx/>
              <a:latin typeface="Arial"/>
              <a:ea typeface="+mn-ea"/>
              <a:cs typeface="Calibri"/>
            </a:endParaRPr>
          </a:p>
        </p:txBody>
      </p:sp>
      <p:sp>
        <p:nvSpPr>
          <p:cNvPr id="48" name="TextBox 30">
            <a:extLst>
              <a:ext uri="{FF2B5EF4-FFF2-40B4-BE49-F238E27FC236}">
                <a16:creationId xmlns:a16="http://schemas.microsoft.com/office/drawing/2014/main" xmlns="" id="{898ED14C-8BEC-491C-9B58-1C2BA9492960}"/>
              </a:ext>
            </a:extLst>
          </p:cNvPr>
          <p:cNvSpPr txBox="1"/>
          <p:nvPr/>
        </p:nvSpPr>
        <p:spPr>
          <a:xfrm>
            <a:off x="7864719" y="5157876"/>
            <a:ext cx="156472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lang="en-US" sz="1200" b="1" dirty="0">
                <a:latin typeface="Arial"/>
                <a:ea typeface="+mn-lt"/>
                <a:cs typeface="Calibri" panose="020F0502020204030204"/>
              </a:rPr>
              <a:t>Meteorology </a:t>
            </a:r>
            <a:endParaRPr kumimoji="0" lang="en-US" sz="1200" b="1" i="0" u="none" strike="noStrike" kern="1200" cap="none" spc="0" normalizeH="0" baseline="0" noProof="0" dirty="0">
              <a:ln>
                <a:noFill/>
              </a:ln>
              <a:effectLst/>
              <a:uLnTx/>
              <a:uFillTx/>
              <a:latin typeface="Arial"/>
              <a:ea typeface="+mn-ea"/>
              <a:cs typeface="Calibri"/>
            </a:endParaRPr>
          </a:p>
        </p:txBody>
      </p:sp>
      <p:sp>
        <p:nvSpPr>
          <p:cNvPr id="49" name="TextBox 30">
            <a:extLst>
              <a:ext uri="{FF2B5EF4-FFF2-40B4-BE49-F238E27FC236}">
                <a16:creationId xmlns:a16="http://schemas.microsoft.com/office/drawing/2014/main" xmlns="" id="{65E13B93-CF17-4C13-B6AB-9045944F6EFA}"/>
              </a:ext>
            </a:extLst>
          </p:cNvPr>
          <p:cNvSpPr txBox="1"/>
          <p:nvPr/>
        </p:nvSpPr>
        <p:spPr>
          <a:xfrm>
            <a:off x="7906899" y="3998532"/>
            <a:ext cx="156472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lang="en-US" sz="1200" b="1" dirty="0">
                <a:latin typeface="Arial"/>
                <a:ea typeface="+mn-lt"/>
                <a:cs typeface="Calibri" panose="020F0502020204030204"/>
              </a:rPr>
              <a:t>Emergency services and civil protection</a:t>
            </a:r>
            <a:endParaRPr kumimoji="0" lang="en-US" sz="1200" b="1" i="0" u="none" strike="noStrike" kern="1200" cap="none" spc="0" normalizeH="0" baseline="0" noProof="0" dirty="0">
              <a:ln>
                <a:noFill/>
              </a:ln>
              <a:effectLst/>
              <a:uLnTx/>
              <a:uFillTx/>
              <a:latin typeface="Arial"/>
              <a:ea typeface="+mn-ea"/>
              <a:cs typeface="Calibri"/>
            </a:endParaRPr>
          </a:p>
        </p:txBody>
      </p:sp>
      <p:sp>
        <p:nvSpPr>
          <p:cNvPr id="50" name="TextBox 30">
            <a:extLst>
              <a:ext uri="{FF2B5EF4-FFF2-40B4-BE49-F238E27FC236}">
                <a16:creationId xmlns:a16="http://schemas.microsoft.com/office/drawing/2014/main" xmlns="" id="{36B0CBC8-5662-4221-88C6-A7D587DCD19D}"/>
              </a:ext>
            </a:extLst>
          </p:cNvPr>
          <p:cNvSpPr txBox="1"/>
          <p:nvPr/>
        </p:nvSpPr>
        <p:spPr>
          <a:xfrm>
            <a:off x="6216678" y="5065544"/>
            <a:ext cx="156472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lang="en-US" sz="1200" b="1" dirty="0">
                <a:latin typeface="Arial"/>
                <a:ea typeface="+mn-lt"/>
                <a:cs typeface="Calibri" panose="020F0502020204030204"/>
              </a:rPr>
              <a:t>Financial infrastructure</a:t>
            </a:r>
            <a:endParaRPr kumimoji="0" lang="en-US" sz="1200" b="1" i="0" u="none" strike="noStrike" kern="1200" cap="none" spc="0" normalizeH="0" baseline="0" noProof="0" dirty="0">
              <a:ln>
                <a:noFill/>
              </a:ln>
              <a:effectLst/>
              <a:uLnTx/>
              <a:uFillTx/>
              <a:latin typeface="Arial"/>
              <a:ea typeface="+mn-ea"/>
              <a:cs typeface="Calibri"/>
            </a:endParaRPr>
          </a:p>
        </p:txBody>
      </p:sp>
      <p:sp>
        <p:nvSpPr>
          <p:cNvPr id="51" name="TextBox 30">
            <a:extLst>
              <a:ext uri="{FF2B5EF4-FFF2-40B4-BE49-F238E27FC236}">
                <a16:creationId xmlns:a16="http://schemas.microsoft.com/office/drawing/2014/main" xmlns="" id="{F21A3E2C-9008-4CF5-86F0-AAC2CDDE31A3}"/>
              </a:ext>
            </a:extLst>
          </p:cNvPr>
          <p:cNvSpPr txBox="1"/>
          <p:nvPr/>
        </p:nvSpPr>
        <p:spPr>
          <a:xfrm>
            <a:off x="6185392" y="4064095"/>
            <a:ext cx="156472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lang="en-US" sz="1200" b="1" dirty="0">
                <a:latin typeface="Arial"/>
                <a:ea typeface="+mn-lt"/>
                <a:cs typeface="Calibri" panose="020F0502020204030204"/>
              </a:rPr>
              <a:t>IT      infrastructure</a:t>
            </a:r>
            <a:endParaRPr kumimoji="0" lang="en-US" sz="1200" b="1" i="0" u="none" strike="noStrike" kern="1200" cap="none" spc="0" normalizeH="0" baseline="0" noProof="0" dirty="0">
              <a:ln>
                <a:noFill/>
              </a:ln>
              <a:effectLst/>
              <a:uLnTx/>
              <a:uFillTx/>
              <a:latin typeface="Arial"/>
              <a:ea typeface="+mn-ea"/>
              <a:cs typeface="Calibri"/>
            </a:endParaRPr>
          </a:p>
        </p:txBody>
      </p:sp>
      <p:sp>
        <p:nvSpPr>
          <p:cNvPr id="52" name="TextBox 30">
            <a:extLst>
              <a:ext uri="{FF2B5EF4-FFF2-40B4-BE49-F238E27FC236}">
                <a16:creationId xmlns:a16="http://schemas.microsoft.com/office/drawing/2014/main" xmlns="" id="{8799618F-C373-4D4E-9C98-83A1AFBB917C}"/>
              </a:ext>
            </a:extLst>
          </p:cNvPr>
          <p:cNvSpPr txBox="1"/>
          <p:nvPr/>
        </p:nvSpPr>
        <p:spPr>
          <a:xfrm>
            <a:off x="7864719" y="6087241"/>
            <a:ext cx="156472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lang="en-US" sz="1200" b="1" dirty="0">
                <a:latin typeface="Arial"/>
                <a:ea typeface="+mn-lt"/>
                <a:cs typeface="Calibri" panose="020F0502020204030204"/>
              </a:rPr>
              <a:t>Food and drinks infrastructure</a:t>
            </a:r>
            <a:endParaRPr kumimoji="0" lang="en-US" sz="1200" b="1" i="0" u="none" strike="noStrike" kern="1200" cap="none" spc="0" normalizeH="0" baseline="0" noProof="0" dirty="0">
              <a:ln>
                <a:noFill/>
              </a:ln>
              <a:effectLst/>
              <a:uLnTx/>
              <a:uFillTx/>
              <a:latin typeface="Arial"/>
              <a:ea typeface="+mn-ea"/>
              <a:cs typeface="Calibri"/>
            </a:endParaRPr>
          </a:p>
        </p:txBody>
      </p:sp>
      <p:sp>
        <p:nvSpPr>
          <p:cNvPr id="53" name="TextBox 30">
            <a:extLst>
              <a:ext uri="{FF2B5EF4-FFF2-40B4-BE49-F238E27FC236}">
                <a16:creationId xmlns:a16="http://schemas.microsoft.com/office/drawing/2014/main" xmlns="" id="{550E0476-6351-4372-A215-688F1B18AD12}"/>
              </a:ext>
            </a:extLst>
          </p:cNvPr>
          <p:cNvSpPr txBox="1"/>
          <p:nvPr/>
        </p:nvSpPr>
        <p:spPr>
          <a:xfrm>
            <a:off x="4405964" y="5065544"/>
            <a:ext cx="156472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lang="en-US" sz="1200" b="1" dirty="0">
                <a:latin typeface="Arial"/>
                <a:ea typeface="+mn-lt"/>
                <a:cs typeface="Calibri" panose="020F0502020204030204"/>
              </a:rPr>
              <a:t>Sewage water and renovation</a:t>
            </a:r>
            <a:endParaRPr kumimoji="0" lang="en-US" sz="1200" b="1" i="0" u="none" strike="noStrike" kern="1200" cap="none" spc="0" normalizeH="0" baseline="0" noProof="0" dirty="0">
              <a:ln>
                <a:noFill/>
              </a:ln>
              <a:effectLst/>
              <a:uLnTx/>
              <a:uFillTx/>
              <a:latin typeface="Arial"/>
              <a:ea typeface="+mn-ea"/>
              <a:cs typeface="Calibri"/>
            </a:endParaRPr>
          </a:p>
        </p:txBody>
      </p:sp>
      <p:sp>
        <p:nvSpPr>
          <p:cNvPr id="54" name="TextBox 30">
            <a:extLst>
              <a:ext uri="{FF2B5EF4-FFF2-40B4-BE49-F238E27FC236}">
                <a16:creationId xmlns:a16="http://schemas.microsoft.com/office/drawing/2014/main" xmlns="" id="{6CF45702-4E82-4DAA-8C57-69C4A6B9847C}"/>
              </a:ext>
            </a:extLst>
          </p:cNvPr>
          <p:cNvSpPr txBox="1"/>
          <p:nvPr/>
        </p:nvSpPr>
        <p:spPr>
          <a:xfrm>
            <a:off x="6143972" y="6059367"/>
            <a:ext cx="156472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lang="en-US" sz="1200" b="1" dirty="0">
                <a:latin typeface="Arial"/>
                <a:ea typeface="+mn-lt"/>
                <a:cs typeface="Calibri" panose="020F0502020204030204"/>
              </a:rPr>
              <a:t>Health infrastructure</a:t>
            </a:r>
            <a:endParaRPr kumimoji="0" lang="en-US" sz="1200" b="1" i="0" u="none" strike="noStrike" kern="1200" cap="none" spc="0" normalizeH="0" baseline="0" noProof="0" dirty="0">
              <a:ln>
                <a:noFill/>
              </a:ln>
              <a:effectLst/>
              <a:uLnTx/>
              <a:uFillTx/>
              <a:latin typeface="Arial"/>
              <a:ea typeface="+mn-ea"/>
              <a:cs typeface="Calibri"/>
            </a:endParaRPr>
          </a:p>
        </p:txBody>
      </p:sp>
      <p:sp>
        <p:nvSpPr>
          <p:cNvPr id="56" name="TextBox 30">
            <a:extLst>
              <a:ext uri="{FF2B5EF4-FFF2-40B4-BE49-F238E27FC236}">
                <a16:creationId xmlns:a16="http://schemas.microsoft.com/office/drawing/2014/main" xmlns="" id="{1DE0F516-A659-4AC4-B4EF-D396B5BD6705}"/>
              </a:ext>
            </a:extLst>
          </p:cNvPr>
          <p:cNvSpPr txBox="1"/>
          <p:nvPr/>
        </p:nvSpPr>
        <p:spPr>
          <a:xfrm>
            <a:off x="9636219" y="4104818"/>
            <a:ext cx="156472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lang="en-US" sz="1200" b="1" dirty="0">
                <a:latin typeface="Arial"/>
                <a:ea typeface="+mn-lt"/>
                <a:cs typeface="Calibri" panose="020F0502020204030204"/>
              </a:rPr>
              <a:t>Energy infrastructure</a:t>
            </a:r>
            <a:endParaRPr kumimoji="0" lang="en-US" sz="1200" b="1" i="0" u="none" strike="noStrike" kern="1200" cap="none" spc="0" normalizeH="0" baseline="0" noProof="0" dirty="0">
              <a:ln>
                <a:noFill/>
              </a:ln>
              <a:effectLst/>
              <a:uLnTx/>
              <a:uFillTx/>
              <a:latin typeface="Arial"/>
              <a:ea typeface="+mn-ea"/>
              <a:cs typeface="Calibri"/>
            </a:endParaRPr>
          </a:p>
        </p:txBody>
      </p:sp>
      <p:sp>
        <p:nvSpPr>
          <p:cNvPr id="58" name="TextBox 30">
            <a:extLst>
              <a:ext uri="{FF2B5EF4-FFF2-40B4-BE49-F238E27FC236}">
                <a16:creationId xmlns:a16="http://schemas.microsoft.com/office/drawing/2014/main" xmlns="" id="{CEEC5E71-0458-4224-A1FD-DE222358F20D}"/>
              </a:ext>
            </a:extLst>
          </p:cNvPr>
          <p:cNvSpPr txBox="1"/>
          <p:nvPr/>
        </p:nvSpPr>
        <p:spPr>
          <a:xfrm>
            <a:off x="9686284" y="5132767"/>
            <a:ext cx="156472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lang="en-US" sz="1200" b="1" dirty="0">
                <a:latin typeface="Arial"/>
                <a:ea typeface="+mn-lt"/>
                <a:cs typeface="Calibri" panose="020F0502020204030204"/>
              </a:rPr>
              <a:t>Public    authorities</a:t>
            </a:r>
            <a:endParaRPr kumimoji="0" lang="en-US" sz="1200" b="1" i="0" u="none" strike="noStrike" kern="1200" cap="none" spc="0" normalizeH="0" baseline="0" noProof="0" dirty="0">
              <a:ln>
                <a:noFill/>
              </a:ln>
              <a:effectLst/>
              <a:uLnTx/>
              <a:uFillTx/>
              <a:latin typeface="Arial"/>
              <a:ea typeface="+mn-ea"/>
              <a:cs typeface="Calibri"/>
            </a:endParaRPr>
          </a:p>
        </p:txBody>
      </p:sp>
      <p:sp>
        <p:nvSpPr>
          <p:cNvPr id="59" name="Content Placeholder 2">
            <a:extLst>
              <a:ext uri="{FF2B5EF4-FFF2-40B4-BE49-F238E27FC236}">
                <a16:creationId xmlns:a16="http://schemas.microsoft.com/office/drawing/2014/main" xmlns="" id="{5BE61E37-EF53-4537-A46A-36044FA942C6}"/>
              </a:ext>
            </a:extLst>
          </p:cNvPr>
          <p:cNvSpPr txBox="1">
            <a:spLocks/>
          </p:cNvSpPr>
          <p:nvPr/>
        </p:nvSpPr>
        <p:spPr>
          <a:xfrm>
            <a:off x="9620594" y="5874193"/>
            <a:ext cx="1653418" cy="929365"/>
          </a:xfrm>
          <a:prstGeom prst="rect">
            <a:avLst/>
          </a:prstGeom>
          <a:solidFill>
            <a:schemeClr val="bg1"/>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2" name="TextBox 30">
            <a:extLst>
              <a:ext uri="{FF2B5EF4-FFF2-40B4-BE49-F238E27FC236}">
                <a16:creationId xmlns:a16="http://schemas.microsoft.com/office/drawing/2014/main" xmlns="" id="{1E3D6989-E24A-4891-A3BB-C8F59ECB4DE5}"/>
              </a:ext>
            </a:extLst>
          </p:cNvPr>
          <p:cNvSpPr txBox="1"/>
          <p:nvPr/>
        </p:nvSpPr>
        <p:spPr>
          <a:xfrm>
            <a:off x="9636218" y="6097334"/>
            <a:ext cx="156472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lang="en-US" sz="1200" b="1" dirty="0">
                <a:latin typeface="Arial"/>
                <a:ea typeface="+mn-lt"/>
                <a:cs typeface="Calibri" panose="020F0502020204030204"/>
              </a:rPr>
              <a:t>Public crisis   management</a:t>
            </a:r>
            <a:endParaRPr kumimoji="0" lang="en-US" sz="1200" b="1" i="0" u="none" strike="noStrike" kern="1200" cap="none" spc="0" normalizeH="0" baseline="0" noProof="0" dirty="0">
              <a:ln>
                <a:noFill/>
              </a:ln>
              <a:effectLst/>
              <a:uLnTx/>
              <a:uFillTx/>
              <a:latin typeface="Arial"/>
              <a:ea typeface="+mn-ea"/>
              <a:cs typeface="Calibri"/>
            </a:endParaRPr>
          </a:p>
        </p:txBody>
      </p:sp>
      <p:sp>
        <p:nvSpPr>
          <p:cNvPr id="60" name="Content Placeholder 2">
            <a:extLst>
              <a:ext uri="{FF2B5EF4-FFF2-40B4-BE49-F238E27FC236}">
                <a16:creationId xmlns:a16="http://schemas.microsoft.com/office/drawing/2014/main" xmlns="" id="{A0031AB0-2A82-4161-AB50-14E9B386F8B4}"/>
              </a:ext>
            </a:extLst>
          </p:cNvPr>
          <p:cNvSpPr txBox="1">
            <a:spLocks/>
          </p:cNvSpPr>
          <p:nvPr/>
        </p:nvSpPr>
        <p:spPr>
          <a:xfrm>
            <a:off x="7889421" y="1759195"/>
            <a:ext cx="1653418" cy="918762"/>
          </a:xfrm>
          <a:prstGeom prst="rect">
            <a:avLst/>
          </a:prstGeom>
          <a:solidFill>
            <a:srgbClr val="FFBF6E"/>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4" name="TextBox 30">
            <a:extLst>
              <a:ext uri="{FF2B5EF4-FFF2-40B4-BE49-F238E27FC236}">
                <a16:creationId xmlns:a16="http://schemas.microsoft.com/office/drawing/2014/main" xmlns="" id="{BB34A4ED-11F0-487E-A3FF-712D56A566E6}"/>
              </a:ext>
            </a:extLst>
          </p:cNvPr>
          <p:cNvSpPr txBox="1"/>
          <p:nvPr/>
        </p:nvSpPr>
        <p:spPr>
          <a:xfrm>
            <a:off x="7933766" y="1992705"/>
            <a:ext cx="156472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lang="en-US" sz="1200" b="1" dirty="0">
                <a:latin typeface="Arial"/>
                <a:ea typeface="+mn-lt"/>
                <a:cs typeface="Calibri" panose="020F0502020204030204"/>
              </a:rPr>
              <a:t>Nuclear technology</a:t>
            </a:r>
            <a:endParaRPr kumimoji="0" lang="en-US" sz="1200" b="1" i="0" u="none" strike="noStrike" kern="1200" cap="none" spc="0" normalizeH="0" baseline="0" noProof="0" dirty="0">
              <a:ln>
                <a:noFill/>
              </a:ln>
              <a:effectLst/>
              <a:uLnTx/>
              <a:uFillTx/>
              <a:latin typeface="Arial"/>
              <a:ea typeface="+mn-ea"/>
              <a:cs typeface="Calibri"/>
            </a:endParaRPr>
          </a:p>
        </p:txBody>
      </p:sp>
      <p:sp>
        <p:nvSpPr>
          <p:cNvPr id="66" name="Content Placeholder 2">
            <a:extLst>
              <a:ext uri="{FF2B5EF4-FFF2-40B4-BE49-F238E27FC236}">
                <a16:creationId xmlns:a16="http://schemas.microsoft.com/office/drawing/2014/main" xmlns="" id="{454DFA33-8174-455D-8B35-2813F42B2F4C}"/>
              </a:ext>
            </a:extLst>
          </p:cNvPr>
          <p:cNvSpPr txBox="1">
            <a:spLocks/>
          </p:cNvSpPr>
          <p:nvPr/>
        </p:nvSpPr>
        <p:spPr>
          <a:xfrm>
            <a:off x="9641938" y="1762837"/>
            <a:ext cx="1653418" cy="929365"/>
          </a:xfrm>
          <a:prstGeom prst="rect">
            <a:avLst/>
          </a:prstGeom>
          <a:solidFill>
            <a:srgbClr val="FFBF6E"/>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7" name="Content Placeholder 2">
            <a:extLst>
              <a:ext uri="{FF2B5EF4-FFF2-40B4-BE49-F238E27FC236}">
                <a16:creationId xmlns:a16="http://schemas.microsoft.com/office/drawing/2014/main" xmlns="" id="{1063CA09-B3BC-4998-81D5-9E505ADF9CCD}"/>
              </a:ext>
            </a:extLst>
          </p:cNvPr>
          <p:cNvSpPr txBox="1">
            <a:spLocks/>
          </p:cNvSpPr>
          <p:nvPr/>
        </p:nvSpPr>
        <p:spPr>
          <a:xfrm>
            <a:off x="6143972" y="1759518"/>
            <a:ext cx="1653418" cy="929365"/>
          </a:xfrm>
          <a:prstGeom prst="rect">
            <a:avLst/>
          </a:prstGeom>
          <a:solidFill>
            <a:srgbClr val="FFBF6E"/>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8" name="TextBox 56">
            <a:extLst>
              <a:ext uri="{FF2B5EF4-FFF2-40B4-BE49-F238E27FC236}">
                <a16:creationId xmlns:a16="http://schemas.microsoft.com/office/drawing/2014/main" xmlns="" id="{B71CE52E-8B3B-4889-82B4-A0E19A1509C1}"/>
              </a:ext>
            </a:extLst>
          </p:cNvPr>
          <p:cNvSpPr txBox="1"/>
          <p:nvPr/>
        </p:nvSpPr>
        <p:spPr>
          <a:xfrm>
            <a:off x="6207792" y="2037460"/>
            <a:ext cx="156472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lang="en-US" sz="1200" b="1" dirty="0">
                <a:latin typeface="Arial"/>
                <a:ea typeface="+mn-lt"/>
                <a:cs typeface="Calibri" panose="020F0502020204030204"/>
              </a:rPr>
              <a:t>AI / machine learning</a:t>
            </a:r>
            <a:endParaRPr kumimoji="0" lang="en-US" sz="1200" b="1" i="0" u="none" strike="noStrike" kern="1200" cap="none" spc="0" normalizeH="0" baseline="0" noProof="0" dirty="0">
              <a:ln>
                <a:noFill/>
              </a:ln>
              <a:effectLst/>
              <a:uLnTx/>
              <a:uFillTx/>
              <a:latin typeface="Arial"/>
              <a:ea typeface="+mn-ea"/>
              <a:cs typeface="Calibri"/>
            </a:endParaRPr>
          </a:p>
        </p:txBody>
      </p:sp>
      <p:sp>
        <p:nvSpPr>
          <p:cNvPr id="69" name="TextBox 56">
            <a:extLst>
              <a:ext uri="{FF2B5EF4-FFF2-40B4-BE49-F238E27FC236}">
                <a16:creationId xmlns:a16="http://schemas.microsoft.com/office/drawing/2014/main" xmlns="" id="{0842FD93-0906-4C89-860D-7155395625C8}"/>
              </a:ext>
            </a:extLst>
          </p:cNvPr>
          <p:cNvSpPr txBox="1"/>
          <p:nvPr/>
        </p:nvSpPr>
        <p:spPr>
          <a:xfrm>
            <a:off x="9664939" y="2097365"/>
            <a:ext cx="156472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lang="en-US" sz="1200" b="1" dirty="0">
                <a:latin typeface="Arial"/>
                <a:ea typeface="+mn-lt"/>
                <a:cs typeface="Calibri" panose="020F0502020204030204"/>
              </a:rPr>
              <a:t>Nano-technology</a:t>
            </a:r>
            <a:endParaRPr kumimoji="0" lang="en-US" sz="1200" b="1" i="0" u="none" strike="noStrike" kern="1200" cap="none" spc="0" normalizeH="0" baseline="0" noProof="0" dirty="0">
              <a:ln>
                <a:noFill/>
              </a:ln>
              <a:effectLst/>
              <a:uLnTx/>
              <a:uFillTx/>
              <a:latin typeface="Arial"/>
              <a:ea typeface="+mn-ea"/>
              <a:cs typeface="Calibri"/>
            </a:endParaRPr>
          </a:p>
        </p:txBody>
      </p:sp>
    </p:spTree>
    <p:extLst>
      <p:ext uri="{BB962C8B-B14F-4D97-AF65-F5344CB8AC3E}">
        <p14:creationId xmlns:p14="http://schemas.microsoft.com/office/powerpoint/2010/main" val="11293084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xmlns="" id="{526382DA-F77C-6C44-9FC4-3801A2DDD378}"/>
              </a:ext>
            </a:extLst>
          </p:cNvPr>
          <p:cNvSpPr>
            <a:spLocks noGrp="1"/>
          </p:cNvSpPr>
          <p:nvPr>
            <p:ph type="title"/>
          </p:nvPr>
        </p:nvSpPr>
        <p:spPr>
          <a:xfrm>
            <a:off x="644608" y="169895"/>
            <a:ext cx="10829350" cy="1757363"/>
          </a:xfrm>
        </p:spPr>
        <p:txBody>
          <a:bodyPr/>
          <a:lstStyle/>
          <a:p>
            <a:r>
              <a:rPr lang="fi-FI" sz="5400" b="0" dirty="0"/>
              <a:t>Critical </a:t>
            </a:r>
            <a:br>
              <a:rPr lang="fi-FI" sz="5400" b="0" dirty="0"/>
            </a:br>
            <a:r>
              <a:rPr lang="fi-FI" sz="5400" b="0" dirty="0"/>
              <a:t>infrastructure</a:t>
            </a:r>
            <a:endParaRPr lang="fi-FI" sz="5400" dirty="0"/>
          </a:p>
        </p:txBody>
      </p:sp>
      <p:sp>
        <p:nvSpPr>
          <p:cNvPr id="3" name="Sisällön paikkamerkki 2">
            <a:extLst>
              <a:ext uri="{FF2B5EF4-FFF2-40B4-BE49-F238E27FC236}">
                <a16:creationId xmlns:a16="http://schemas.microsoft.com/office/drawing/2014/main" xmlns="" id="{8B37AC10-7986-644E-8B44-7169D5E6228A}"/>
              </a:ext>
            </a:extLst>
          </p:cNvPr>
          <p:cNvSpPr>
            <a:spLocks noGrp="1"/>
          </p:cNvSpPr>
          <p:nvPr>
            <p:ph sz="half" idx="1"/>
          </p:nvPr>
        </p:nvSpPr>
        <p:spPr>
          <a:xfrm>
            <a:off x="628009" y="1730977"/>
            <a:ext cx="10550351" cy="1288060"/>
          </a:xfrm>
        </p:spPr>
        <p:txBody>
          <a:bodyPr/>
          <a:lstStyle/>
          <a:p>
            <a:r>
              <a:rPr lang="fi-FI" dirty="0"/>
              <a:t>Investment in or ”special economic agreement” with entity </a:t>
            </a:r>
          </a:p>
          <a:p>
            <a:pPr lvl="1"/>
            <a:r>
              <a:rPr lang="fi-FI" dirty="0"/>
              <a:t>with direct or indirect ownership, operational responsibility according to agreement for (outsourcing) or that has public authority responsibility for critical infrastructure</a:t>
            </a:r>
          </a:p>
          <a:p>
            <a:pPr lvl="1"/>
            <a:r>
              <a:rPr lang="fi-FI" dirty="0"/>
              <a:t>that develops or manufactures technologies or products that constitutes or otherwise supports (Danish word: </a:t>
            </a:r>
            <a:r>
              <a:rPr lang="fi-FI" i="1" dirty="0"/>
              <a:t>understøtter</a:t>
            </a:r>
            <a:r>
              <a:rPr lang="fi-FI" dirty="0"/>
              <a:t>) critical infrastructure</a:t>
            </a:r>
          </a:p>
          <a:p>
            <a:pPr marL="0" indent="0">
              <a:buNone/>
            </a:pPr>
            <a:endParaRPr lang="fi-FI" dirty="0"/>
          </a:p>
        </p:txBody>
      </p:sp>
      <p:sp>
        <p:nvSpPr>
          <p:cNvPr id="6" name="Suorakulmio 5">
            <a:extLst>
              <a:ext uri="{FF2B5EF4-FFF2-40B4-BE49-F238E27FC236}">
                <a16:creationId xmlns:a16="http://schemas.microsoft.com/office/drawing/2014/main" xmlns="" id="{596C8965-12D1-3D4A-BB7E-24BDC11B6407}"/>
              </a:ext>
            </a:extLst>
          </p:cNvPr>
          <p:cNvSpPr/>
          <p:nvPr/>
        </p:nvSpPr>
        <p:spPr>
          <a:xfrm>
            <a:off x="775049" y="3847103"/>
            <a:ext cx="2162115" cy="946101"/>
          </a:xfrm>
          <a:prstGeom prst="rect">
            <a:avLst/>
          </a:prstGeom>
          <a:solidFill>
            <a:srgbClr val="FFB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302F3C"/>
              </a:solidFill>
              <a:effectLst/>
              <a:uLnTx/>
              <a:uFillTx/>
              <a:latin typeface="Arial" panose="020B0604020202020204" pitchFamily="34" charset="0"/>
              <a:cs typeface="Arial" panose="020B0604020202020204" pitchFamily="34" charset="0"/>
            </a:endParaRPr>
          </a:p>
        </p:txBody>
      </p:sp>
      <p:sp>
        <p:nvSpPr>
          <p:cNvPr id="7" name="Otsikko 24">
            <a:extLst>
              <a:ext uri="{FF2B5EF4-FFF2-40B4-BE49-F238E27FC236}">
                <a16:creationId xmlns:a16="http://schemas.microsoft.com/office/drawing/2014/main" xmlns="" id="{41DB18B5-460B-2544-9F3D-5D7C1342CD17}"/>
              </a:ext>
            </a:extLst>
          </p:cNvPr>
          <p:cNvSpPr txBox="1">
            <a:spLocks/>
          </p:cNvSpPr>
          <p:nvPr/>
        </p:nvSpPr>
        <p:spPr>
          <a:xfrm>
            <a:off x="1102259" y="4184649"/>
            <a:ext cx="2760899" cy="2606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i-FI" sz="6600" b="1" i="0" kern="1200" cap="all" spc="-100" baseline="0" dirty="0">
                <a:solidFill>
                  <a:srgbClr val="302F3C"/>
                </a:solidFill>
                <a:latin typeface="Arial Black" panose="020B0604020202020204" pitchFamily="34" charset="0"/>
                <a:ea typeface="+mn-ea"/>
                <a:cs typeface="Arial Black"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i-FI" sz="1200" b="1" i="0" u="none" strike="noStrike" kern="1200" cap="none" spc="0" normalizeH="0" baseline="0" noProof="0" dirty="0">
              <a:ln>
                <a:noFill/>
              </a:ln>
              <a:solidFill>
                <a:srgbClr val="464552"/>
              </a:solidFill>
              <a:effectLst/>
              <a:uLnTx/>
              <a:uFillTx/>
              <a:latin typeface="Arial" panose="020B0604020202020204" pitchFamily="34" charset="0"/>
              <a:cs typeface="Arial" panose="020B0604020202020204" pitchFamily="34" charset="0"/>
            </a:endParaRPr>
          </a:p>
        </p:txBody>
      </p:sp>
      <p:sp>
        <p:nvSpPr>
          <p:cNvPr id="8" name="Otsikko 24">
            <a:extLst>
              <a:ext uri="{FF2B5EF4-FFF2-40B4-BE49-F238E27FC236}">
                <a16:creationId xmlns:a16="http://schemas.microsoft.com/office/drawing/2014/main" xmlns="" id="{45A5705A-080F-3B42-AF0A-596782E6B73E}"/>
              </a:ext>
            </a:extLst>
          </p:cNvPr>
          <p:cNvSpPr txBox="1">
            <a:spLocks/>
          </p:cNvSpPr>
          <p:nvPr/>
        </p:nvSpPr>
        <p:spPr>
          <a:xfrm>
            <a:off x="913107" y="4148598"/>
            <a:ext cx="1840397" cy="32682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i-FI" sz="6600" b="1" i="0" kern="1200" cap="all" spc="-100" baseline="0" dirty="0">
                <a:solidFill>
                  <a:srgbClr val="302F3C"/>
                </a:solidFill>
                <a:latin typeface="Arial Black" panose="020B0604020202020204" pitchFamily="34" charset="0"/>
                <a:ea typeface="+mn-ea"/>
                <a:cs typeface="Arial Black"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800" b="0" cap="none" spc="0" dirty="0">
                <a:solidFill>
                  <a:srgbClr val="464552"/>
                </a:solidFill>
                <a:latin typeface="Arial" panose="020B0604020202020204" pitchFamily="34" charset="0"/>
                <a:cs typeface="Arial" panose="020B0604020202020204" pitchFamily="34" charset="0"/>
              </a:rPr>
              <a:t>Facilities</a:t>
            </a:r>
            <a:endParaRPr kumimoji="0" lang="da-DK" sz="1800" b="0" i="0" u="none" strike="noStrike" kern="1200" cap="none" spc="0" normalizeH="0" baseline="0" noProof="0" dirty="0">
              <a:ln>
                <a:noFill/>
              </a:ln>
              <a:solidFill>
                <a:srgbClr val="464552"/>
              </a:solidFill>
              <a:effectLst/>
              <a:uLnTx/>
              <a:uFillTx/>
              <a:latin typeface="Arial" panose="020B0604020202020204" pitchFamily="34" charset="0"/>
              <a:cs typeface="Arial" panose="020B0604020202020204" pitchFamily="34" charset="0"/>
            </a:endParaRPr>
          </a:p>
        </p:txBody>
      </p:sp>
      <p:sp>
        <p:nvSpPr>
          <p:cNvPr id="9" name="Suorakulmio 8">
            <a:extLst>
              <a:ext uri="{FF2B5EF4-FFF2-40B4-BE49-F238E27FC236}">
                <a16:creationId xmlns:a16="http://schemas.microsoft.com/office/drawing/2014/main" xmlns="" id="{7F2AB1F3-77F8-7048-8841-659313FAB0CD}"/>
              </a:ext>
            </a:extLst>
          </p:cNvPr>
          <p:cNvSpPr/>
          <p:nvPr/>
        </p:nvSpPr>
        <p:spPr>
          <a:xfrm>
            <a:off x="3110407" y="5063505"/>
            <a:ext cx="2027504" cy="917618"/>
          </a:xfrm>
          <a:prstGeom prst="rect">
            <a:avLst/>
          </a:prstGeom>
          <a:solidFill>
            <a:srgbClr val="464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302F3C"/>
              </a:solidFill>
              <a:effectLst/>
              <a:uLnTx/>
              <a:uFillTx/>
              <a:latin typeface="Arial" panose="020B0604020202020204" pitchFamily="34" charset="0"/>
              <a:cs typeface="Arial" panose="020B0604020202020204" pitchFamily="34" charset="0"/>
            </a:endParaRPr>
          </a:p>
        </p:txBody>
      </p:sp>
      <p:sp>
        <p:nvSpPr>
          <p:cNvPr id="15" name="Otsikko 24">
            <a:extLst>
              <a:ext uri="{FF2B5EF4-FFF2-40B4-BE49-F238E27FC236}">
                <a16:creationId xmlns:a16="http://schemas.microsoft.com/office/drawing/2014/main" xmlns="" id="{F4C03570-7B7C-47AA-A2CB-64492F7AFE0D}"/>
              </a:ext>
            </a:extLst>
          </p:cNvPr>
          <p:cNvSpPr txBox="1">
            <a:spLocks/>
          </p:cNvSpPr>
          <p:nvPr/>
        </p:nvSpPr>
        <p:spPr>
          <a:xfrm>
            <a:off x="4715550" y="4189843"/>
            <a:ext cx="2760899" cy="2606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i-FI" sz="6600" b="1" i="0" kern="1200" cap="all" spc="-100" baseline="0" dirty="0">
                <a:solidFill>
                  <a:srgbClr val="302F3C"/>
                </a:solidFill>
                <a:latin typeface="Arial Black" panose="020B0604020202020204" pitchFamily="34" charset="0"/>
                <a:ea typeface="+mn-ea"/>
                <a:cs typeface="Arial Black"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fi-FI" sz="1200" cap="none" spc="0">
                <a:solidFill>
                  <a:schemeClr val="bg1"/>
                </a:solidFill>
                <a:latin typeface="Arial" panose="020B0604020202020204" pitchFamily="34" charset="0"/>
                <a:cs typeface="Arial" panose="020B0604020202020204" pitchFamily="34" charset="0"/>
              </a:rPr>
              <a:t>Xx</a:t>
            </a:r>
            <a:endParaRPr kumimoji="0" lang="fi-FI" sz="12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6" name="Otsikko 24">
            <a:extLst>
              <a:ext uri="{FF2B5EF4-FFF2-40B4-BE49-F238E27FC236}">
                <a16:creationId xmlns:a16="http://schemas.microsoft.com/office/drawing/2014/main" xmlns="" id="{7117DE2A-5FAB-404A-90E6-305F5FA28B5C}"/>
              </a:ext>
            </a:extLst>
          </p:cNvPr>
          <p:cNvSpPr txBox="1">
            <a:spLocks/>
          </p:cNvSpPr>
          <p:nvPr/>
        </p:nvSpPr>
        <p:spPr>
          <a:xfrm>
            <a:off x="4715550" y="4694049"/>
            <a:ext cx="2760899" cy="91761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i-FI" sz="6600" b="1" i="0" kern="1200" cap="all" spc="-100" baseline="0" dirty="0">
                <a:solidFill>
                  <a:srgbClr val="302F3C"/>
                </a:solidFill>
                <a:latin typeface="Arial Black" panose="020B0604020202020204" pitchFamily="34" charset="0"/>
                <a:ea typeface="+mn-ea"/>
                <a:cs typeface="Arial Black"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Xx</a:t>
            </a:r>
          </a:p>
        </p:txBody>
      </p:sp>
      <p:sp>
        <p:nvSpPr>
          <p:cNvPr id="17" name="Suorakulmio 5">
            <a:extLst>
              <a:ext uri="{FF2B5EF4-FFF2-40B4-BE49-F238E27FC236}">
                <a16:creationId xmlns:a16="http://schemas.microsoft.com/office/drawing/2014/main" xmlns="" id="{F0599E42-0BF7-49BD-A67B-C6F87A9AADF7}"/>
              </a:ext>
            </a:extLst>
          </p:cNvPr>
          <p:cNvSpPr/>
          <p:nvPr/>
        </p:nvSpPr>
        <p:spPr>
          <a:xfrm>
            <a:off x="5306955" y="3484739"/>
            <a:ext cx="2101758" cy="946103"/>
          </a:xfrm>
          <a:prstGeom prst="rect">
            <a:avLst/>
          </a:prstGeom>
          <a:solidFill>
            <a:srgbClr val="FFB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302F3C"/>
              </a:solidFill>
              <a:effectLst/>
              <a:uLnTx/>
              <a:uFillTx/>
              <a:latin typeface="Calibri" panose="020F0502020204030204"/>
              <a:ea typeface="+mn-ea"/>
              <a:cs typeface="+mn-cs"/>
            </a:endParaRPr>
          </a:p>
        </p:txBody>
      </p:sp>
      <p:sp>
        <p:nvSpPr>
          <p:cNvPr id="13" name="Suorakulmio 8">
            <a:extLst>
              <a:ext uri="{FF2B5EF4-FFF2-40B4-BE49-F238E27FC236}">
                <a16:creationId xmlns:a16="http://schemas.microsoft.com/office/drawing/2014/main" xmlns="" id="{5044477F-6264-4E96-ACF8-24D4DF6C76B6}"/>
              </a:ext>
            </a:extLst>
          </p:cNvPr>
          <p:cNvSpPr/>
          <p:nvPr/>
        </p:nvSpPr>
        <p:spPr>
          <a:xfrm>
            <a:off x="775049" y="5043705"/>
            <a:ext cx="2162115" cy="917618"/>
          </a:xfrm>
          <a:prstGeom prst="rect">
            <a:avLst/>
          </a:prstGeom>
          <a:solidFill>
            <a:srgbClr val="464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302F3C"/>
              </a:solidFill>
              <a:effectLst/>
              <a:uLnTx/>
              <a:uFillTx/>
              <a:latin typeface="Arial" panose="020B0604020202020204" pitchFamily="34" charset="0"/>
              <a:cs typeface="Arial" panose="020B0604020202020204" pitchFamily="34" charset="0"/>
            </a:endParaRPr>
          </a:p>
        </p:txBody>
      </p:sp>
      <p:sp>
        <p:nvSpPr>
          <p:cNvPr id="14" name="Suorakulmio 8">
            <a:extLst>
              <a:ext uri="{FF2B5EF4-FFF2-40B4-BE49-F238E27FC236}">
                <a16:creationId xmlns:a16="http://schemas.microsoft.com/office/drawing/2014/main" xmlns="" id="{EC68087B-2F4B-4667-9C46-128204E3DB4F}"/>
              </a:ext>
            </a:extLst>
          </p:cNvPr>
          <p:cNvSpPr/>
          <p:nvPr/>
        </p:nvSpPr>
        <p:spPr>
          <a:xfrm>
            <a:off x="5306956" y="4565809"/>
            <a:ext cx="2101758" cy="917618"/>
          </a:xfrm>
          <a:prstGeom prst="rect">
            <a:avLst/>
          </a:prstGeom>
          <a:solidFill>
            <a:srgbClr val="464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302F3C"/>
              </a:solidFill>
              <a:effectLst/>
              <a:uLnTx/>
              <a:uFillTx/>
              <a:latin typeface="Arial" panose="020B0604020202020204" pitchFamily="34" charset="0"/>
              <a:cs typeface="Arial" panose="020B0604020202020204" pitchFamily="34" charset="0"/>
            </a:endParaRPr>
          </a:p>
        </p:txBody>
      </p:sp>
      <p:sp>
        <p:nvSpPr>
          <p:cNvPr id="20" name="Suorakulmio 5">
            <a:extLst>
              <a:ext uri="{FF2B5EF4-FFF2-40B4-BE49-F238E27FC236}">
                <a16:creationId xmlns:a16="http://schemas.microsoft.com/office/drawing/2014/main" xmlns="" id="{97977327-E5DD-4B19-8E48-453EAEE0E530}"/>
              </a:ext>
            </a:extLst>
          </p:cNvPr>
          <p:cNvSpPr/>
          <p:nvPr/>
        </p:nvSpPr>
        <p:spPr>
          <a:xfrm>
            <a:off x="3110406" y="3864214"/>
            <a:ext cx="2027504" cy="946103"/>
          </a:xfrm>
          <a:prstGeom prst="rect">
            <a:avLst/>
          </a:prstGeom>
          <a:solidFill>
            <a:srgbClr val="FFB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302F3C"/>
              </a:solidFill>
              <a:effectLst/>
              <a:uLnTx/>
              <a:uFillTx/>
              <a:latin typeface="Arial" panose="020B0604020202020204" pitchFamily="34" charset="0"/>
              <a:cs typeface="Arial" panose="020B0604020202020204" pitchFamily="34" charset="0"/>
            </a:endParaRPr>
          </a:p>
        </p:txBody>
      </p:sp>
      <p:sp>
        <p:nvSpPr>
          <p:cNvPr id="22" name="Otsikko 24">
            <a:extLst>
              <a:ext uri="{FF2B5EF4-FFF2-40B4-BE49-F238E27FC236}">
                <a16:creationId xmlns:a16="http://schemas.microsoft.com/office/drawing/2014/main" xmlns="" id="{6B84C1B8-91A5-4EC8-8F38-76009925D67D}"/>
              </a:ext>
            </a:extLst>
          </p:cNvPr>
          <p:cNvSpPr txBox="1">
            <a:spLocks/>
          </p:cNvSpPr>
          <p:nvPr/>
        </p:nvSpPr>
        <p:spPr>
          <a:xfrm>
            <a:off x="477794" y="5284840"/>
            <a:ext cx="2760899" cy="32682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i-FI" sz="6600" b="1" i="0" kern="1200" cap="all" spc="-100" baseline="0" dirty="0">
                <a:solidFill>
                  <a:srgbClr val="302F3C"/>
                </a:solidFill>
                <a:latin typeface="Arial Black" panose="020B0604020202020204" pitchFamily="34" charset="0"/>
                <a:ea typeface="+mn-ea"/>
                <a:cs typeface="Arial Black"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800" b="0" cap="none" spc="0" dirty="0">
                <a:solidFill>
                  <a:schemeClr val="bg1"/>
                </a:solidFill>
                <a:latin typeface="Arial" panose="020B0604020202020204" pitchFamily="34" charset="0"/>
                <a:cs typeface="Arial" panose="020B0604020202020204" pitchFamily="34" charset="0"/>
              </a:rPr>
              <a:t>Networks</a:t>
            </a:r>
            <a:endParaRPr kumimoji="0" lang="da-DK"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3" name="Otsikko 24">
            <a:extLst>
              <a:ext uri="{FF2B5EF4-FFF2-40B4-BE49-F238E27FC236}">
                <a16:creationId xmlns:a16="http://schemas.microsoft.com/office/drawing/2014/main" xmlns="" id="{B125332B-D902-4AC1-BC31-1EA435D36B6A}"/>
              </a:ext>
            </a:extLst>
          </p:cNvPr>
          <p:cNvSpPr txBox="1">
            <a:spLocks/>
          </p:cNvSpPr>
          <p:nvPr/>
        </p:nvSpPr>
        <p:spPr>
          <a:xfrm>
            <a:off x="4926730" y="3772463"/>
            <a:ext cx="2760899" cy="32682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i-FI" sz="6600" b="1" i="0" kern="1200" cap="all" spc="-100" baseline="0" dirty="0">
                <a:solidFill>
                  <a:srgbClr val="302F3C"/>
                </a:solidFill>
                <a:latin typeface="Arial Black" panose="020B0604020202020204" pitchFamily="34" charset="0"/>
                <a:ea typeface="+mn-ea"/>
                <a:cs typeface="Arial Black"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800" b="0" cap="none" spc="0" dirty="0">
                <a:solidFill>
                  <a:srgbClr val="464552"/>
                </a:solidFill>
                <a:latin typeface="Arial" panose="020B0604020202020204" pitchFamily="34" charset="0"/>
                <a:cs typeface="Arial" panose="020B0604020202020204" pitchFamily="34" charset="0"/>
              </a:rPr>
              <a:t>Processes</a:t>
            </a:r>
            <a:endParaRPr kumimoji="0" lang="da-DK" sz="1800" b="0" i="0" u="none" strike="noStrike" kern="1200" cap="none" spc="0" normalizeH="0" baseline="0" noProof="0" dirty="0">
              <a:ln>
                <a:noFill/>
              </a:ln>
              <a:solidFill>
                <a:srgbClr val="464552"/>
              </a:solidFill>
              <a:effectLst/>
              <a:uLnTx/>
              <a:uFillTx/>
              <a:latin typeface="Arial" panose="020B0604020202020204" pitchFamily="34" charset="0"/>
              <a:cs typeface="Arial" panose="020B0604020202020204" pitchFamily="34" charset="0"/>
            </a:endParaRPr>
          </a:p>
        </p:txBody>
      </p:sp>
      <p:sp>
        <p:nvSpPr>
          <p:cNvPr id="24" name="Otsikko 24">
            <a:extLst>
              <a:ext uri="{FF2B5EF4-FFF2-40B4-BE49-F238E27FC236}">
                <a16:creationId xmlns:a16="http://schemas.microsoft.com/office/drawing/2014/main" xmlns="" id="{22D62BC6-AA00-4A14-9554-120AD89E5E9F}"/>
              </a:ext>
            </a:extLst>
          </p:cNvPr>
          <p:cNvSpPr txBox="1">
            <a:spLocks/>
          </p:cNvSpPr>
          <p:nvPr/>
        </p:nvSpPr>
        <p:spPr>
          <a:xfrm>
            <a:off x="2658247" y="4141919"/>
            <a:ext cx="2760899" cy="32682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i-FI" sz="6600" b="1" i="0" kern="1200" cap="all" spc="-100" baseline="0" dirty="0">
                <a:solidFill>
                  <a:srgbClr val="302F3C"/>
                </a:solidFill>
                <a:latin typeface="Arial Black" panose="020B0604020202020204" pitchFamily="34" charset="0"/>
                <a:ea typeface="+mn-ea"/>
                <a:cs typeface="Arial Black"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800" b="0" cap="none" spc="0" dirty="0">
                <a:solidFill>
                  <a:srgbClr val="464552"/>
                </a:solidFill>
                <a:latin typeface="Arial" panose="020B0604020202020204" pitchFamily="34" charset="0"/>
                <a:cs typeface="Arial" panose="020B0604020202020204" pitchFamily="34" charset="0"/>
              </a:rPr>
              <a:t>Systems</a:t>
            </a:r>
            <a:endParaRPr kumimoji="0" lang="da-DK" sz="1800" b="0" i="0" u="none" strike="noStrike" kern="1200" cap="none" spc="0" normalizeH="0" baseline="0" noProof="0" dirty="0">
              <a:ln>
                <a:noFill/>
              </a:ln>
              <a:solidFill>
                <a:srgbClr val="464552"/>
              </a:solidFill>
              <a:effectLst/>
              <a:uLnTx/>
              <a:uFillTx/>
              <a:latin typeface="Arial" panose="020B0604020202020204" pitchFamily="34" charset="0"/>
              <a:cs typeface="Arial" panose="020B0604020202020204" pitchFamily="34" charset="0"/>
            </a:endParaRPr>
          </a:p>
        </p:txBody>
      </p:sp>
      <p:sp>
        <p:nvSpPr>
          <p:cNvPr id="27" name="Otsikko 24">
            <a:extLst>
              <a:ext uri="{FF2B5EF4-FFF2-40B4-BE49-F238E27FC236}">
                <a16:creationId xmlns:a16="http://schemas.microsoft.com/office/drawing/2014/main" xmlns="" id="{5CF23F1A-B566-495C-9EA0-DAD453B35A8F}"/>
              </a:ext>
            </a:extLst>
          </p:cNvPr>
          <p:cNvSpPr txBox="1">
            <a:spLocks/>
          </p:cNvSpPr>
          <p:nvPr/>
        </p:nvSpPr>
        <p:spPr>
          <a:xfrm>
            <a:off x="4926730" y="4812342"/>
            <a:ext cx="2760899" cy="32682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i-FI" sz="6600" b="1" i="0" kern="1200" cap="all" spc="-100" baseline="0" dirty="0">
                <a:solidFill>
                  <a:srgbClr val="302F3C"/>
                </a:solidFill>
                <a:latin typeface="Arial Black" panose="020B0604020202020204" pitchFamily="34" charset="0"/>
                <a:ea typeface="+mn-ea"/>
                <a:cs typeface="Arial Black"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800" b="0" cap="none" spc="0" dirty="0">
                <a:solidFill>
                  <a:schemeClr val="bg1"/>
                </a:solidFill>
                <a:latin typeface="Calibri" panose="020F0502020204030204"/>
              </a:rPr>
              <a:t>Services</a:t>
            </a:r>
            <a:endParaRPr kumimoji="0" lang="da-DK" sz="1800" b="0" i="0" u="none" strike="noStrike" kern="1200" cap="none" spc="0" normalizeH="0" baseline="0" noProof="0" dirty="0">
              <a:ln>
                <a:noFill/>
              </a:ln>
              <a:solidFill>
                <a:schemeClr val="bg1"/>
              </a:solidFill>
              <a:effectLst/>
              <a:uLnTx/>
              <a:uFillTx/>
              <a:latin typeface="Calibri" panose="020F0502020204030204"/>
              <a:ea typeface="+mn-ea"/>
            </a:endParaRPr>
          </a:p>
        </p:txBody>
      </p:sp>
      <p:sp>
        <p:nvSpPr>
          <p:cNvPr id="28" name="Otsikko 24">
            <a:extLst>
              <a:ext uri="{FF2B5EF4-FFF2-40B4-BE49-F238E27FC236}">
                <a16:creationId xmlns:a16="http://schemas.microsoft.com/office/drawing/2014/main" xmlns="" id="{BAC10769-6B27-4B19-8C0D-7544608864D1}"/>
              </a:ext>
            </a:extLst>
          </p:cNvPr>
          <p:cNvSpPr txBox="1">
            <a:spLocks/>
          </p:cNvSpPr>
          <p:nvPr/>
        </p:nvSpPr>
        <p:spPr>
          <a:xfrm>
            <a:off x="2743708" y="5278161"/>
            <a:ext cx="2760899" cy="32682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i-FI" sz="6600" b="1" i="0" kern="1200" cap="all" spc="-100" baseline="0" dirty="0">
                <a:solidFill>
                  <a:srgbClr val="302F3C"/>
                </a:solidFill>
                <a:latin typeface="Arial Black" panose="020B0604020202020204" pitchFamily="34" charset="0"/>
                <a:ea typeface="+mn-ea"/>
                <a:cs typeface="Arial Black"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800" b="0" cap="none" spc="0" dirty="0">
                <a:solidFill>
                  <a:schemeClr val="bg1"/>
                </a:solidFill>
                <a:latin typeface="Arial" panose="020B0604020202020204" pitchFamily="34" charset="0"/>
                <a:cs typeface="Arial" panose="020B0604020202020204" pitchFamily="34" charset="0"/>
              </a:rPr>
              <a:t>Technologies</a:t>
            </a:r>
            <a:endParaRPr kumimoji="0" lang="da-DK"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9" name="Suorakulmio 8">
            <a:extLst>
              <a:ext uri="{FF2B5EF4-FFF2-40B4-BE49-F238E27FC236}">
                <a16:creationId xmlns:a16="http://schemas.microsoft.com/office/drawing/2014/main" xmlns="" id="{68DF1C9C-6AF6-46E7-966E-7DEA81F3BB52}"/>
              </a:ext>
            </a:extLst>
          </p:cNvPr>
          <p:cNvSpPr/>
          <p:nvPr/>
        </p:nvSpPr>
        <p:spPr>
          <a:xfrm>
            <a:off x="5306955" y="5622419"/>
            <a:ext cx="2101759" cy="917618"/>
          </a:xfrm>
          <a:prstGeom prst="rect">
            <a:avLst/>
          </a:prstGeom>
          <a:solidFill>
            <a:srgbClr val="464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302F3C"/>
              </a:solidFill>
              <a:effectLst/>
              <a:uLnTx/>
              <a:uFillTx/>
              <a:latin typeface="Calibri" panose="020F0502020204030204"/>
              <a:ea typeface="+mn-ea"/>
              <a:cs typeface="+mn-cs"/>
            </a:endParaRPr>
          </a:p>
        </p:txBody>
      </p:sp>
      <p:sp>
        <p:nvSpPr>
          <p:cNvPr id="31" name="Otsikko 24">
            <a:extLst>
              <a:ext uri="{FF2B5EF4-FFF2-40B4-BE49-F238E27FC236}">
                <a16:creationId xmlns:a16="http://schemas.microsoft.com/office/drawing/2014/main" xmlns="" id="{CDA91277-941A-42AA-AA70-9A1CD8744BA6}"/>
              </a:ext>
            </a:extLst>
          </p:cNvPr>
          <p:cNvSpPr txBox="1">
            <a:spLocks/>
          </p:cNvSpPr>
          <p:nvPr/>
        </p:nvSpPr>
        <p:spPr>
          <a:xfrm>
            <a:off x="4926729" y="5832715"/>
            <a:ext cx="2760899" cy="32682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i-FI" sz="6600" b="1" i="0" kern="1200" cap="all" spc="-100" baseline="0" dirty="0">
                <a:solidFill>
                  <a:srgbClr val="302F3C"/>
                </a:solidFill>
                <a:latin typeface="Arial Black" panose="020B0604020202020204" pitchFamily="34" charset="0"/>
                <a:ea typeface="+mn-ea"/>
                <a:cs typeface="Arial Black"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800" b="0" cap="none" spc="0" dirty="0">
                <a:solidFill>
                  <a:schemeClr val="bg1"/>
                </a:solidFill>
                <a:latin typeface="Calibri" panose="020F0502020204030204"/>
              </a:rPr>
              <a:t>Assets</a:t>
            </a:r>
            <a:endParaRPr kumimoji="0" lang="da-DK" sz="1800" b="0" i="0" u="none" strike="noStrike" kern="1200" cap="none" spc="0" normalizeH="0" baseline="0" noProof="0" dirty="0">
              <a:ln>
                <a:noFill/>
              </a:ln>
              <a:solidFill>
                <a:schemeClr val="bg1"/>
              </a:solidFill>
              <a:effectLst/>
              <a:uLnTx/>
              <a:uFillTx/>
              <a:latin typeface="Calibri" panose="020F0502020204030204"/>
              <a:ea typeface="+mn-ea"/>
            </a:endParaRPr>
          </a:p>
        </p:txBody>
      </p:sp>
      <p:sp>
        <p:nvSpPr>
          <p:cNvPr id="32" name="Otsikko 24">
            <a:extLst>
              <a:ext uri="{FF2B5EF4-FFF2-40B4-BE49-F238E27FC236}">
                <a16:creationId xmlns:a16="http://schemas.microsoft.com/office/drawing/2014/main" xmlns="" id="{1C14A9F1-8B57-4517-A9A3-956D8BA0906A}"/>
              </a:ext>
            </a:extLst>
          </p:cNvPr>
          <p:cNvSpPr txBox="1">
            <a:spLocks/>
          </p:cNvSpPr>
          <p:nvPr/>
        </p:nvSpPr>
        <p:spPr>
          <a:xfrm>
            <a:off x="7788940" y="4475425"/>
            <a:ext cx="2760899" cy="32682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i-FI" sz="6600" b="1" i="0" kern="1200" cap="all" spc="-100" baseline="0" dirty="0">
                <a:solidFill>
                  <a:srgbClr val="302F3C"/>
                </a:solidFill>
                <a:latin typeface="Arial Black" panose="020B0604020202020204" pitchFamily="34" charset="0"/>
                <a:ea typeface="+mn-ea"/>
                <a:cs typeface="Arial Black"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800" b="0" i="1" cap="none" spc="0" dirty="0">
                <a:solidFill>
                  <a:srgbClr val="464552"/>
                </a:solidFill>
                <a:latin typeface="Arial" panose="020B0604020202020204" pitchFamily="34" charset="0"/>
                <a:cs typeface="Arial" panose="020B0604020202020204" pitchFamily="34" charset="0"/>
              </a:rPr>
              <a:t>… that are </a:t>
            </a:r>
            <a:r>
              <a:rPr lang="fi-FI" sz="1800" b="0" i="1" cap="none" spc="0" dirty="0">
                <a:solidFill>
                  <a:srgbClr val="464552"/>
                </a:solidFill>
                <a:latin typeface="Arial" panose="020B0604020202020204" pitchFamily="34" charset="0"/>
                <a:cs typeface="Arial" panose="020B0604020202020204" pitchFamily="34" charset="0"/>
              </a:rPr>
              <a:t>necessary to uphold or restore functions important to the society</a:t>
            </a:r>
            <a:endParaRPr lang="da-DK" sz="1800" b="0" i="1" cap="none" spc="0" dirty="0">
              <a:solidFill>
                <a:srgbClr val="46455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06924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xmlns="" id="{8B37AC10-7986-644E-8B44-7169D5E6228A}"/>
              </a:ext>
            </a:extLst>
          </p:cNvPr>
          <p:cNvSpPr>
            <a:spLocks noGrp="1"/>
          </p:cNvSpPr>
          <p:nvPr>
            <p:ph sz="half" idx="1"/>
          </p:nvPr>
        </p:nvSpPr>
        <p:spPr>
          <a:xfrm>
            <a:off x="611665" y="1699097"/>
            <a:ext cx="10829350" cy="4232417"/>
          </a:xfrm>
        </p:spPr>
        <p:txBody>
          <a:bodyPr/>
          <a:lstStyle/>
          <a:p>
            <a:pPr marL="0" indent="0">
              <a:buNone/>
            </a:pPr>
            <a:r>
              <a:rPr lang="da-DK" sz="1800" u="sng" dirty="0">
                <a:effectLst/>
                <a:ea typeface="Calibri" panose="020F0502020204030204" pitchFamily="34" charset="0"/>
              </a:rPr>
              <a:t>Question</a:t>
            </a:r>
          </a:p>
          <a:p>
            <a:pPr marL="0" indent="0">
              <a:buNone/>
            </a:pPr>
            <a:r>
              <a:rPr lang="da-DK" sz="1800" i="1" dirty="0">
                <a:effectLst/>
                <a:ea typeface="Times New Roman" panose="02020603050405020304" pitchFamily="18" charset="0"/>
              </a:rPr>
              <a:t>I anvendelses-bekendtgørelsens § 11, stk. 3 fremgår det, at kritisk infrastruktur omfatter virksomheder og enheder efter § 3, der </a:t>
            </a:r>
            <a:r>
              <a:rPr lang="da-DK" sz="1800" i="1" u="sng" dirty="0">
                <a:effectLst/>
                <a:ea typeface="Times New Roman" panose="02020603050405020304" pitchFamily="18" charset="0"/>
              </a:rPr>
              <a:t>understøtter</a:t>
            </a:r>
            <a:r>
              <a:rPr lang="da-DK" sz="1800" i="1" dirty="0">
                <a:effectLst/>
                <a:ea typeface="Times New Roman" panose="02020603050405020304" pitchFamily="18" charset="0"/>
              </a:rPr>
              <a:t> de samfundsvigtige funktioner der følger af nr. 1-11 i samme stk. 3. Hvad betyder ”understøtter” i den sammenhæng? Vil fx en virksomhed, der leverer komponenter til kritisk infrastruktur, der om end en sådan komponent (i) kan substitueres med en konkurrents komponent og (ii) selvom en sådan komponent ikke udgør en væsentlig fysisk eller finansiel andel af en ”facilitet” dog er nødvendig for at få denne facilitet til at virke, blive opfattet som en virksomhed indenfor kritisk infrastruktur?</a:t>
            </a:r>
            <a:endParaRPr lang="da-DK" sz="1800" i="1" u="sng" dirty="0">
              <a:effectLst/>
              <a:ea typeface="Calibri" panose="020F0502020204030204" pitchFamily="34" charset="0"/>
            </a:endParaRPr>
          </a:p>
          <a:p>
            <a:pPr marL="0" indent="0">
              <a:buNone/>
            </a:pPr>
            <a:r>
              <a:rPr lang="da-DK" sz="1800" u="sng" dirty="0">
                <a:effectLst/>
                <a:ea typeface="Calibri" panose="020F0502020204030204" pitchFamily="34" charset="0"/>
              </a:rPr>
              <a:t>Answer</a:t>
            </a:r>
            <a:r>
              <a:rPr lang="da-DK" sz="1800" dirty="0">
                <a:effectLst/>
                <a:ea typeface="Calibri" panose="020F0502020204030204" pitchFamily="34" charset="0"/>
              </a:rPr>
              <a:t> </a:t>
            </a:r>
          </a:p>
          <a:p>
            <a:pPr marL="0" indent="0">
              <a:buNone/>
            </a:pPr>
            <a:r>
              <a:rPr lang="da-DK" i="1" dirty="0">
                <a:ea typeface="Calibri" panose="020F0502020204030204" pitchFamily="34" charset="0"/>
              </a:rPr>
              <a:t>… </a:t>
            </a:r>
            <a:r>
              <a:rPr lang="da-DK" sz="1800" i="1" dirty="0">
                <a:effectLst/>
                <a:ea typeface="Calibri" panose="020F0502020204030204" pitchFamily="34" charset="0"/>
              </a:rPr>
              <a:t>vores opfattelse, at virksomheder, der leverer komponenter til andre virksomheder inden for kritisk infrastruktur, også selv vil kunne blive udpeget som kritisk infrastruktur i kraft af dette.</a:t>
            </a:r>
            <a:endParaRPr lang="en-US" i="1" dirty="0"/>
          </a:p>
        </p:txBody>
      </p:sp>
      <p:sp>
        <p:nvSpPr>
          <p:cNvPr id="2" name="Otsikko 1">
            <a:extLst>
              <a:ext uri="{FF2B5EF4-FFF2-40B4-BE49-F238E27FC236}">
                <a16:creationId xmlns:a16="http://schemas.microsoft.com/office/drawing/2014/main" xmlns="" id="{526382DA-F77C-6C44-9FC4-3801A2DDD378}"/>
              </a:ext>
            </a:extLst>
          </p:cNvPr>
          <p:cNvSpPr>
            <a:spLocks noGrp="1"/>
          </p:cNvSpPr>
          <p:nvPr>
            <p:ph type="title"/>
          </p:nvPr>
        </p:nvSpPr>
        <p:spPr>
          <a:xfrm>
            <a:off x="531766" y="775566"/>
            <a:ext cx="10829350" cy="1018353"/>
          </a:xfrm>
        </p:spPr>
        <p:txBody>
          <a:bodyPr/>
          <a:lstStyle/>
          <a:p>
            <a:r>
              <a:rPr lang="fi-FI" sz="5400" b="0" dirty="0"/>
              <a:t>Specific case</a:t>
            </a:r>
            <a:endParaRPr lang="fi-FI" sz="5400" dirty="0"/>
          </a:p>
        </p:txBody>
      </p:sp>
    </p:spTree>
    <p:extLst>
      <p:ext uri="{BB962C8B-B14F-4D97-AF65-F5344CB8AC3E}">
        <p14:creationId xmlns:p14="http://schemas.microsoft.com/office/powerpoint/2010/main" val="33982952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xmlns="" id="{526382DA-F77C-6C44-9FC4-3801A2DDD378}"/>
              </a:ext>
            </a:extLst>
          </p:cNvPr>
          <p:cNvSpPr>
            <a:spLocks noGrp="1"/>
          </p:cNvSpPr>
          <p:nvPr>
            <p:ph type="title"/>
          </p:nvPr>
        </p:nvSpPr>
        <p:spPr>
          <a:xfrm>
            <a:off x="628010" y="240751"/>
            <a:ext cx="10829350" cy="1757363"/>
          </a:xfrm>
        </p:spPr>
        <p:txBody>
          <a:bodyPr/>
          <a:lstStyle/>
          <a:p>
            <a:r>
              <a:rPr lang="fi-FI" sz="5400" b="0" dirty="0"/>
              <a:t>Investment </a:t>
            </a:r>
            <a:br>
              <a:rPr lang="fi-FI" sz="5400" b="0" dirty="0"/>
            </a:br>
            <a:r>
              <a:rPr lang="fi-FI" sz="5400" b="0" dirty="0"/>
              <a:t>transactions</a:t>
            </a:r>
            <a:endParaRPr lang="fi-FI" sz="5400" dirty="0"/>
          </a:p>
        </p:txBody>
      </p:sp>
      <p:sp>
        <p:nvSpPr>
          <p:cNvPr id="3" name="Sisällön paikkamerkki 2">
            <a:extLst>
              <a:ext uri="{FF2B5EF4-FFF2-40B4-BE49-F238E27FC236}">
                <a16:creationId xmlns:a16="http://schemas.microsoft.com/office/drawing/2014/main" xmlns="" id="{8B37AC10-7986-644E-8B44-7169D5E6228A}"/>
              </a:ext>
            </a:extLst>
          </p:cNvPr>
          <p:cNvSpPr>
            <a:spLocks noGrp="1"/>
          </p:cNvSpPr>
          <p:nvPr>
            <p:ph sz="half" idx="1"/>
          </p:nvPr>
        </p:nvSpPr>
        <p:spPr>
          <a:xfrm>
            <a:off x="677348" y="1993573"/>
            <a:ext cx="10550351" cy="1288060"/>
          </a:xfrm>
        </p:spPr>
        <p:txBody>
          <a:bodyPr/>
          <a:lstStyle/>
          <a:p>
            <a:r>
              <a:rPr lang="fi-FI" dirty="0"/>
              <a:t>Control of share ownership or voting interest</a:t>
            </a:r>
          </a:p>
          <a:p>
            <a:endParaRPr lang="fi-FI" dirty="0"/>
          </a:p>
          <a:p>
            <a:endParaRPr lang="fi-FI" dirty="0"/>
          </a:p>
          <a:p>
            <a:r>
              <a:rPr lang="fi-FI" dirty="0"/>
              <a:t>From 0 to 15% and then afterwards from 15% to 25% requires two applications</a:t>
            </a:r>
          </a:p>
          <a:p>
            <a:r>
              <a:rPr lang="fi-FI" dirty="0"/>
              <a:t>No lower monetary threshold</a:t>
            </a:r>
          </a:p>
          <a:p>
            <a:r>
              <a:rPr lang="fi-FI" dirty="0"/>
              <a:t>Percentage calculation includes shares directly and indirectly controlled by the foreigner or shares which the foreigner may influence through ownership by closely related parties (IAS 24)</a:t>
            </a:r>
          </a:p>
          <a:p>
            <a:r>
              <a:rPr lang="fi-FI" dirty="0"/>
              <a:t>Ownership percentage(s) to be calculated for each entity in an ownership structure</a:t>
            </a:r>
          </a:p>
          <a:p>
            <a:r>
              <a:rPr lang="fi-FI" dirty="0"/>
              <a:t>Intra-group reorganisations where ultimate owner remains the same are excempted</a:t>
            </a:r>
          </a:p>
        </p:txBody>
      </p:sp>
      <p:sp>
        <p:nvSpPr>
          <p:cNvPr id="6" name="Suorakulmio 5">
            <a:extLst>
              <a:ext uri="{FF2B5EF4-FFF2-40B4-BE49-F238E27FC236}">
                <a16:creationId xmlns:a16="http://schemas.microsoft.com/office/drawing/2014/main" xmlns="" id="{596C8965-12D1-3D4A-BB7E-24BDC11B6407}"/>
              </a:ext>
            </a:extLst>
          </p:cNvPr>
          <p:cNvSpPr/>
          <p:nvPr/>
        </p:nvSpPr>
        <p:spPr>
          <a:xfrm>
            <a:off x="946604" y="2431740"/>
            <a:ext cx="1344015" cy="972426"/>
          </a:xfrm>
          <a:prstGeom prst="rect">
            <a:avLst/>
          </a:prstGeom>
          <a:solidFill>
            <a:srgbClr val="FFB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302F3C"/>
              </a:solidFill>
              <a:effectLst/>
              <a:uLnTx/>
              <a:uFillTx/>
              <a:latin typeface="Calibri" panose="020F0502020204030204"/>
              <a:ea typeface="+mn-ea"/>
              <a:cs typeface="+mn-cs"/>
            </a:endParaRPr>
          </a:p>
        </p:txBody>
      </p:sp>
      <p:sp>
        <p:nvSpPr>
          <p:cNvPr id="7" name="Otsikko 24">
            <a:extLst>
              <a:ext uri="{FF2B5EF4-FFF2-40B4-BE49-F238E27FC236}">
                <a16:creationId xmlns:a16="http://schemas.microsoft.com/office/drawing/2014/main" xmlns="" id="{41DB18B5-460B-2544-9F3D-5D7C1342CD17}"/>
              </a:ext>
            </a:extLst>
          </p:cNvPr>
          <p:cNvSpPr txBox="1">
            <a:spLocks/>
          </p:cNvSpPr>
          <p:nvPr/>
        </p:nvSpPr>
        <p:spPr>
          <a:xfrm>
            <a:off x="1360979" y="2787641"/>
            <a:ext cx="541711" cy="2606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i-FI" sz="6600" b="1" i="0" kern="1200" cap="all" spc="-100" baseline="0" dirty="0">
                <a:solidFill>
                  <a:srgbClr val="302F3C"/>
                </a:solidFill>
                <a:latin typeface="Arial Black" panose="020B0604020202020204" pitchFamily="34" charset="0"/>
                <a:ea typeface="+mn-ea"/>
                <a:cs typeface="Arial Black"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i-FI" sz="1200" b="1" i="0" u="none" strike="noStrike" kern="1200" cap="none" spc="0" normalizeH="0" baseline="0" noProof="0" dirty="0">
                <a:ln>
                  <a:noFill/>
                </a:ln>
                <a:solidFill>
                  <a:srgbClr val="464552"/>
                </a:solidFill>
                <a:effectLst/>
                <a:uLnTx/>
                <a:uFillTx/>
                <a:latin typeface="Arial" panose="020B0604020202020204" pitchFamily="34" charset="0"/>
                <a:ea typeface="+mn-ea"/>
                <a:cs typeface="Arial" panose="020B0604020202020204" pitchFamily="34" charset="0"/>
              </a:rPr>
              <a:t>10%</a:t>
            </a:r>
          </a:p>
        </p:txBody>
      </p:sp>
      <p:sp>
        <p:nvSpPr>
          <p:cNvPr id="9" name="Suorakulmio 8">
            <a:extLst>
              <a:ext uri="{FF2B5EF4-FFF2-40B4-BE49-F238E27FC236}">
                <a16:creationId xmlns:a16="http://schemas.microsoft.com/office/drawing/2014/main" xmlns="" id="{7F2AB1F3-77F8-7048-8841-659313FAB0CD}"/>
              </a:ext>
            </a:extLst>
          </p:cNvPr>
          <p:cNvSpPr/>
          <p:nvPr/>
        </p:nvSpPr>
        <p:spPr>
          <a:xfrm>
            <a:off x="2482708" y="2431740"/>
            <a:ext cx="1344015" cy="997260"/>
          </a:xfrm>
          <a:prstGeom prst="rect">
            <a:avLst/>
          </a:prstGeom>
          <a:solidFill>
            <a:srgbClr val="464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302F3C"/>
              </a:solidFill>
              <a:effectLst/>
              <a:uLnTx/>
              <a:uFillTx/>
              <a:latin typeface="Calibri" panose="020F0502020204030204"/>
              <a:ea typeface="+mn-ea"/>
              <a:cs typeface="+mn-cs"/>
            </a:endParaRPr>
          </a:p>
        </p:txBody>
      </p:sp>
      <p:sp>
        <p:nvSpPr>
          <p:cNvPr id="15" name="Otsikko 24">
            <a:extLst>
              <a:ext uri="{FF2B5EF4-FFF2-40B4-BE49-F238E27FC236}">
                <a16:creationId xmlns:a16="http://schemas.microsoft.com/office/drawing/2014/main" xmlns="" id="{F4C03570-7B7C-47AA-A2CB-64492F7AFE0D}"/>
              </a:ext>
            </a:extLst>
          </p:cNvPr>
          <p:cNvSpPr txBox="1">
            <a:spLocks/>
          </p:cNvSpPr>
          <p:nvPr/>
        </p:nvSpPr>
        <p:spPr>
          <a:xfrm>
            <a:off x="4715550" y="4189843"/>
            <a:ext cx="2760899" cy="2606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i-FI" sz="6600" b="1" i="0" kern="1200" cap="all" spc="-100" baseline="0" dirty="0">
                <a:solidFill>
                  <a:srgbClr val="302F3C"/>
                </a:solidFill>
                <a:latin typeface="Arial Black" panose="020B0604020202020204" pitchFamily="34" charset="0"/>
                <a:ea typeface="+mn-ea"/>
                <a:cs typeface="Arial Black"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fi-FI" sz="1200" cap="none" spc="0">
                <a:solidFill>
                  <a:schemeClr val="bg1"/>
                </a:solidFill>
                <a:latin typeface="Arial" panose="020B0604020202020204" pitchFamily="34" charset="0"/>
                <a:cs typeface="Arial" panose="020B0604020202020204" pitchFamily="34" charset="0"/>
              </a:rPr>
              <a:t>Xx</a:t>
            </a:r>
            <a:endParaRPr kumimoji="0" lang="fi-FI" sz="1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6" name="Otsikko 24">
            <a:extLst>
              <a:ext uri="{FF2B5EF4-FFF2-40B4-BE49-F238E27FC236}">
                <a16:creationId xmlns:a16="http://schemas.microsoft.com/office/drawing/2014/main" xmlns="" id="{7117DE2A-5FAB-404A-90E6-305F5FA28B5C}"/>
              </a:ext>
            </a:extLst>
          </p:cNvPr>
          <p:cNvSpPr txBox="1">
            <a:spLocks/>
          </p:cNvSpPr>
          <p:nvPr/>
        </p:nvSpPr>
        <p:spPr>
          <a:xfrm>
            <a:off x="4715550" y="4694049"/>
            <a:ext cx="2760899" cy="91761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i-FI" sz="6600" b="1" i="0" kern="1200" cap="all" spc="-100" baseline="0" dirty="0">
                <a:solidFill>
                  <a:srgbClr val="302F3C"/>
                </a:solidFill>
                <a:latin typeface="Arial Black" panose="020B0604020202020204" pitchFamily="34" charset="0"/>
                <a:ea typeface="+mn-ea"/>
                <a:cs typeface="Arial Black"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chemeClr val="bg1"/>
                </a:solidFill>
                <a:effectLst/>
                <a:uLnTx/>
                <a:uFillTx/>
                <a:latin typeface="Calibri" panose="020F0502020204030204"/>
                <a:ea typeface="+mn-ea"/>
              </a:rPr>
              <a:t>Xx</a:t>
            </a:r>
          </a:p>
        </p:txBody>
      </p:sp>
      <p:sp>
        <p:nvSpPr>
          <p:cNvPr id="13" name="Suorakulmio 5">
            <a:extLst>
              <a:ext uri="{FF2B5EF4-FFF2-40B4-BE49-F238E27FC236}">
                <a16:creationId xmlns:a16="http://schemas.microsoft.com/office/drawing/2014/main" xmlns="" id="{FA353EF5-1A79-4A4B-A89C-326665867B33}"/>
              </a:ext>
            </a:extLst>
          </p:cNvPr>
          <p:cNvSpPr/>
          <p:nvPr/>
        </p:nvSpPr>
        <p:spPr>
          <a:xfrm>
            <a:off x="7091020" y="2431740"/>
            <a:ext cx="1344015" cy="972426"/>
          </a:xfrm>
          <a:prstGeom prst="rect">
            <a:avLst/>
          </a:prstGeom>
          <a:solidFill>
            <a:srgbClr val="FFB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302F3C"/>
              </a:solidFill>
              <a:effectLst/>
              <a:uLnTx/>
              <a:uFillTx/>
              <a:latin typeface="Calibri" panose="020F0502020204030204"/>
              <a:ea typeface="+mn-ea"/>
              <a:cs typeface="+mn-cs"/>
            </a:endParaRPr>
          </a:p>
        </p:txBody>
      </p:sp>
      <p:sp>
        <p:nvSpPr>
          <p:cNvPr id="14" name="Suorakulmio 5">
            <a:extLst>
              <a:ext uri="{FF2B5EF4-FFF2-40B4-BE49-F238E27FC236}">
                <a16:creationId xmlns:a16="http://schemas.microsoft.com/office/drawing/2014/main" xmlns="" id="{401FD466-7417-4251-A2D8-DAC1AABC5212}"/>
              </a:ext>
            </a:extLst>
          </p:cNvPr>
          <p:cNvSpPr/>
          <p:nvPr/>
        </p:nvSpPr>
        <p:spPr>
          <a:xfrm>
            <a:off x="4018812" y="2431740"/>
            <a:ext cx="1344015" cy="972426"/>
          </a:xfrm>
          <a:prstGeom prst="rect">
            <a:avLst/>
          </a:prstGeom>
          <a:solidFill>
            <a:srgbClr val="FFB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302F3C"/>
              </a:solidFill>
              <a:effectLst/>
              <a:uLnTx/>
              <a:uFillTx/>
              <a:latin typeface="Calibri" panose="020F0502020204030204"/>
              <a:ea typeface="+mn-ea"/>
              <a:cs typeface="+mn-cs"/>
            </a:endParaRPr>
          </a:p>
        </p:txBody>
      </p:sp>
      <p:sp>
        <p:nvSpPr>
          <p:cNvPr id="20" name="Suorakulmio 8">
            <a:extLst>
              <a:ext uri="{FF2B5EF4-FFF2-40B4-BE49-F238E27FC236}">
                <a16:creationId xmlns:a16="http://schemas.microsoft.com/office/drawing/2014/main" xmlns="" id="{056DFC5C-2860-4C03-9457-F8CD3707655E}"/>
              </a:ext>
            </a:extLst>
          </p:cNvPr>
          <p:cNvSpPr/>
          <p:nvPr/>
        </p:nvSpPr>
        <p:spPr>
          <a:xfrm>
            <a:off x="5554916" y="2431740"/>
            <a:ext cx="1344015" cy="972426"/>
          </a:xfrm>
          <a:prstGeom prst="rect">
            <a:avLst/>
          </a:prstGeom>
          <a:solidFill>
            <a:srgbClr val="464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302F3C"/>
              </a:solidFill>
              <a:effectLst/>
              <a:uLnTx/>
              <a:uFillTx/>
              <a:latin typeface="Calibri" panose="020F0502020204030204"/>
              <a:ea typeface="+mn-ea"/>
              <a:cs typeface="+mn-cs"/>
            </a:endParaRPr>
          </a:p>
        </p:txBody>
      </p:sp>
      <p:sp>
        <p:nvSpPr>
          <p:cNvPr id="21" name="Suorakulmio 8">
            <a:extLst>
              <a:ext uri="{FF2B5EF4-FFF2-40B4-BE49-F238E27FC236}">
                <a16:creationId xmlns:a16="http://schemas.microsoft.com/office/drawing/2014/main" xmlns="" id="{9B61FE7B-2C99-4AD9-86F1-F829985726D1}"/>
              </a:ext>
            </a:extLst>
          </p:cNvPr>
          <p:cNvSpPr/>
          <p:nvPr/>
        </p:nvSpPr>
        <p:spPr>
          <a:xfrm>
            <a:off x="8627124" y="2431740"/>
            <a:ext cx="1344015" cy="972426"/>
          </a:xfrm>
          <a:prstGeom prst="rect">
            <a:avLst/>
          </a:prstGeom>
          <a:solidFill>
            <a:srgbClr val="464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302F3C"/>
              </a:solidFill>
              <a:effectLst/>
              <a:uLnTx/>
              <a:uFillTx/>
              <a:latin typeface="Calibri" panose="020F0502020204030204"/>
              <a:ea typeface="+mn-ea"/>
              <a:cs typeface="+mn-cs"/>
            </a:endParaRPr>
          </a:p>
        </p:txBody>
      </p:sp>
      <p:sp>
        <p:nvSpPr>
          <p:cNvPr id="22" name="Suorakulmio 8">
            <a:extLst>
              <a:ext uri="{FF2B5EF4-FFF2-40B4-BE49-F238E27FC236}">
                <a16:creationId xmlns:a16="http://schemas.microsoft.com/office/drawing/2014/main" xmlns="" id="{E30F6C78-813F-4AB4-945E-613A4DEAA36B}"/>
              </a:ext>
            </a:extLst>
          </p:cNvPr>
          <p:cNvSpPr/>
          <p:nvPr/>
        </p:nvSpPr>
        <p:spPr>
          <a:xfrm>
            <a:off x="5554916" y="2435597"/>
            <a:ext cx="1344015" cy="972426"/>
          </a:xfrm>
          <a:prstGeom prst="rect">
            <a:avLst/>
          </a:prstGeom>
          <a:solidFill>
            <a:srgbClr val="464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302F3C"/>
              </a:solidFill>
              <a:effectLst/>
              <a:uLnTx/>
              <a:uFillTx/>
              <a:latin typeface="Calibri" panose="020F0502020204030204"/>
              <a:ea typeface="+mn-ea"/>
              <a:cs typeface="+mn-cs"/>
            </a:endParaRPr>
          </a:p>
        </p:txBody>
      </p:sp>
      <p:sp>
        <p:nvSpPr>
          <p:cNvPr id="23" name="Otsikko 24">
            <a:extLst>
              <a:ext uri="{FF2B5EF4-FFF2-40B4-BE49-F238E27FC236}">
                <a16:creationId xmlns:a16="http://schemas.microsoft.com/office/drawing/2014/main" xmlns="" id="{C18EB78A-70B2-49BD-8AD0-9B92C9E678CF}"/>
              </a:ext>
            </a:extLst>
          </p:cNvPr>
          <p:cNvSpPr txBox="1">
            <a:spLocks/>
          </p:cNvSpPr>
          <p:nvPr/>
        </p:nvSpPr>
        <p:spPr>
          <a:xfrm>
            <a:off x="4550261" y="2800728"/>
            <a:ext cx="541711" cy="2606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i-FI" sz="6600" b="1" i="0" kern="1200" cap="all" spc="-100" baseline="0" dirty="0">
                <a:solidFill>
                  <a:srgbClr val="302F3C"/>
                </a:solidFill>
                <a:latin typeface="Arial Black" panose="020B0604020202020204" pitchFamily="34" charset="0"/>
                <a:ea typeface="+mn-ea"/>
                <a:cs typeface="Arial Black"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fi-FI" sz="1200" cap="none" spc="0" dirty="0">
                <a:solidFill>
                  <a:srgbClr val="464552"/>
                </a:solidFill>
                <a:latin typeface="Arial" panose="020B0604020202020204" pitchFamily="34" charset="0"/>
                <a:cs typeface="Arial" panose="020B0604020202020204" pitchFamily="34" charset="0"/>
              </a:rPr>
              <a:t>1/3</a:t>
            </a:r>
            <a:endParaRPr kumimoji="0" lang="fi-FI" sz="1200" b="1" i="0" u="none" strike="noStrike" kern="1200" cap="none" spc="0" normalizeH="0" baseline="0" noProof="0" dirty="0">
              <a:ln>
                <a:noFill/>
              </a:ln>
              <a:solidFill>
                <a:srgbClr val="464552"/>
              </a:solidFill>
              <a:effectLst/>
              <a:uLnTx/>
              <a:uFillTx/>
              <a:latin typeface="Arial" panose="020B0604020202020204" pitchFamily="34" charset="0"/>
              <a:ea typeface="+mn-ea"/>
              <a:cs typeface="Arial" panose="020B0604020202020204" pitchFamily="34" charset="0"/>
            </a:endParaRPr>
          </a:p>
        </p:txBody>
      </p:sp>
      <p:sp>
        <p:nvSpPr>
          <p:cNvPr id="24" name="Otsikko 24">
            <a:extLst>
              <a:ext uri="{FF2B5EF4-FFF2-40B4-BE49-F238E27FC236}">
                <a16:creationId xmlns:a16="http://schemas.microsoft.com/office/drawing/2014/main" xmlns="" id="{7C3A8CB9-7428-4A02-B525-32128BB3C43C}"/>
              </a:ext>
            </a:extLst>
          </p:cNvPr>
          <p:cNvSpPr txBox="1">
            <a:spLocks/>
          </p:cNvSpPr>
          <p:nvPr/>
        </p:nvSpPr>
        <p:spPr>
          <a:xfrm>
            <a:off x="7556827" y="2806737"/>
            <a:ext cx="541711" cy="2606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i-FI" sz="6600" b="1" i="0" kern="1200" cap="all" spc="-100" baseline="0" dirty="0">
                <a:solidFill>
                  <a:srgbClr val="302F3C"/>
                </a:solidFill>
                <a:latin typeface="Arial Black" panose="020B0604020202020204" pitchFamily="34" charset="0"/>
                <a:ea typeface="+mn-ea"/>
                <a:cs typeface="Arial Black"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i-FI" sz="1200" b="1" i="0" u="none" strike="noStrike" kern="1200" cap="none" spc="0" normalizeH="0" baseline="0" noProof="0" dirty="0">
                <a:ln>
                  <a:noFill/>
                </a:ln>
                <a:solidFill>
                  <a:srgbClr val="464552"/>
                </a:solidFill>
                <a:effectLst/>
                <a:uLnTx/>
                <a:uFillTx/>
                <a:latin typeface="Arial" panose="020B0604020202020204" pitchFamily="34" charset="0"/>
                <a:ea typeface="+mn-ea"/>
                <a:cs typeface="Arial" panose="020B0604020202020204" pitchFamily="34" charset="0"/>
              </a:rPr>
              <a:t>2/3</a:t>
            </a:r>
          </a:p>
        </p:txBody>
      </p:sp>
      <p:sp>
        <p:nvSpPr>
          <p:cNvPr id="27" name="Otsikko 24">
            <a:extLst>
              <a:ext uri="{FF2B5EF4-FFF2-40B4-BE49-F238E27FC236}">
                <a16:creationId xmlns:a16="http://schemas.microsoft.com/office/drawing/2014/main" xmlns="" id="{1F168A54-5402-4EC7-AD9A-9FF7E4E39844}"/>
              </a:ext>
            </a:extLst>
          </p:cNvPr>
          <p:cNvSpPr txBox="1">
            <a:spLocks/>
          </p:cNvSpPr>
          <p:nvPr/>
        </p:nvSpPr>
        <p:spPr>
          <a:xfrm>
            <a:off x="9000198" y="2802375"/>
            <a:ext cx="740294" cy="2606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i-FI" sz="6600" b="1" i="0" kern="1200" cap="all" spc="-100" baseline="0" dirty="0">
                <a:solidFill>
                  <a:srgbClr val="302F3C"/>
                </a:solidFill>
                <a:latin typeface="Arial Black" panose="020B0604020202020204" pitchFamily="34" charset="0"/>
                <a:ea typeface="+mn-ea"/>
                <a:cs typeface="Arial Black"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i-FI" sz="1200" b="1" i="0" u="none" strike="noStrike" kern="1200" cap="none" spc="0" normalizeH="0" baseline="0" noProof="0" dirty="0">
                <a:ln>
                  <a:noFill/>
                </a:ln>
                <a:solidFill>
                  <a:srgbClr val="E3E2EB"/>
                </a:solidFill>
                <a:effectLst/>
                <a:uLnTx/>
                <a:uFillTx/>
                <a:latin typeface="Arial" panose="020B0604020202020204" pitchFamily="34" charset="0"/>
                <a:ea typeface="+mn-ea"/>
                <a:cs typeface="Arial" panose="020B0604020202020204" pitchFamily="34" charset="0"/>
              </a:rPr>
              <a:t>100%</a:t>
            </a:r>
          </a:p>
        </p:txBody>
      </p:sp>
      <p:sp>
        <p:nvSpPr>
          <p:cNvPr id="28" name="Otsikko 24">
            <a:extLst>
              <a:ext uri="{FF2B5EF4-FFF2-40B4-BE49-F238E27FC236}">
                <a16:creationId xmlns:a16="http://schemas.microsoft.com/office/drawing/2014/main" xmlns="" id="{E005F38A-8E91-47DE-BA69-8206BE682D99}"/>
              </a:ext>
            </a:extLst>
          </p:cNvPr>
          <p:cNvSpPr txBox="1">
            <a:spLocks/>
          </p:cNvSpPr>
          <p:nvPr/>
        </p:nvSpPr>
        <p:spPr>
          <a:xfrm>
            <a:off x="6021652" y="2796273"/>
            <a:ext cx="740294" cy="2606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i-FI" sz="6600" b="1" i="0" kern="1200" cap="all" spc="-100" baseline="0" dirty="0">
                <a:solidFill>
                  <a:srgbClr val="302F3C"/>
                </a:solidFill>
                <a:latin typeface="Arial Black" panose="020B0604020202020204" pitchFamily="34" charset="0"/>
                <a:ea typeface="+mn-ea"/>
                <a:cs typeface="Arial Black"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fi-FI" sz="1200" cap="none" spc="0" dirty="0">
                <a:solidFill>
                  <a:srgbClr val="E3E2EB"/>
                </a:solidFill>
                <a:latin typeface="Arial" panose="020B0604020202020204" pitchFamily="34" charset="0"/>
                <a:cs typeface="Arial" panose="020B0604020202020204" pitchFamily="34" charset="0"/>
              </a:rPr>
              <a:t>50</a:t>
            </a:r>
            <a:r>
              <a:rPr kumimoji="0" lang="fi-FI" sz="1200" b="1" i="0" u="none" strike="noStrike" kern="1200" cap="none" spc="0" normalizeH="0" baseline="0" noProof="0" dirty="0">
                <a:ln>
                  <a:noFill/>
                </a:ln>
                <a:solidFill>
                  <a:srgbClr val="E3E2EB"/>
                </a:solidFill>
                <a:effectLst/>
                <a:uLnTx/>
                <a:uFillTx/>
                <a:latin typeface="Arial" panose="020B0604020202020204" pitchFamily="34" charset="0"/>
                <a:ea typeface="+mn-ea"/>
                <a:cs typeface="Arial" panose="020B0604020202020204" pitchFamily="34" charset="0"/>
              </a:rPr>
              <a:t>%</a:t>
            </a:r>
          </a:p>
        </p:txBody>
      </p:sp>
      <p:sp>
        <p:nvSpPr>
          <p:cNvPr id="29" name="Otsikko 24">
            <a:extLst>
              <a:ext uri="{FF2B5EF4-FFF2-40B4-BE49-F238E27FC236}">
                <a16:creationId xmlns:a16="http://schemas.microsoft.com/office/drawing/2014/main" xmlns="" id="{3CE12930-ACD4-4D0C-9427-0312FE8826D0}"/>
              </a:ext>
            </a:extLst>
          </p:cNvPr>
          <p:cNvSpPr txBox="1">
            <a:spLocks/>
          </p:cNvSpPr>
          <p:nvPr/>
        </p:nvSpPr>
        <p:spPr>
          <a:xfrm>
            <a:off x="2931963" y="2798106"/>
            <a:ext cx="740294" cy="2606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i-FI" sz="6600" b="1" i="0" kern="1200" cap="all" spc="-100" baseline="0" dirty="0">
                <a:solidFill>
                  <a:srgbClr val="302F3C"/>
                </a:solidFill>
                <a:latin typeface="Arial Black" panose="020B0604020202020204" pitchFamily="34" charset="0"/>
                <a:ea typeface="+mn-ea"/>
                <a:cs typeface="Arial Black"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fi-FI" sz="1200" cap="none" spc="0" dirty="0">
                <a:solidFill>
                  <a:srgbClr val="E3E2EB"/>
                </a:solidFill>
                <a:latin typeface="Arial" panose="020B0604020202020204" pitchFamily="34" charset="0"/>
                <a:cs typeface="Arial" panose="020B0604020202020204" pitchFamily="34" charset="0"/>
              </a:rPr>
              <a:t>20</a:t>
            </a:r>
            <a:r>
              <a:rPr kumimoji="0" lang="fi-FI" sz="1200" b="1" i="0" u="none" strike="noStrike" kern="1200" cap="none" spc="0" normalizeH="0" baseline="0" noProof="0" dirty="0">
                <a:ln>
                  <a:noFill/>
                </a:ln>
                <a:solidFill>
                  <a:srgbClr val="E3E2EB"/>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9670294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8A9F13BE-F82D-493B-B1BC-BD122B1E29D2}"/>
              </a:ext>
            </a:extLst>
          </p:cNvPr>
          <p:cNvSpPr>
            <a:spLocks noGrp="1"/>
          </p:cNvSpPr>
          <p:nvPr>
            <p:ph type="title"/>
          </p:nvPr>
        </p:nvSpPr>
        <p:spPr>
          <a:xfrm>
            <a:off x="643317" y="501335"/>
            <a:ext cx="8827942" cy="1584081"/>
          </a:xfrm>
        </p:spPr>
        <p:txBody>
          <a:bodyPr/>
          <a:lstStyle/>
          <a:p>
            <a:r>
              <a:rPr lang="en-US" sz="5400" dirty="0">
                <a:solidFill>
                  <a:srgbClr val="FFBF6E"/>
                </a:solidFill>
              </a:rPr>
              <a:t>Investment transactions</a:t>
            </a:r>
            <a:endParaRPr lang="lt-LT" sz="5400" dirty="0">
              <a:solidFill>
                <a:srgbClr val="FFBF6E"/>
              </a:solidFill>
            </a:endParaRPr>
          </a:p>
        </p:txBody>
      </p:sp>
      <p:sp>
        <p:nvSpPr>
          <p:cNvPr id="61" name="TextBox 60">
            <a:extLst>
              <a:ext uri="{FF2B5EF4-FFF2-40B4-BE49-F238E27FC236}">
                <a16:creationId xmlns:a16="http://schemas.microsoft.com/office/drawing/2014/main" xmlns="" id="{B69BD6A1-4871-4DAC-83D7-0BF32DC07AC8}"/>
              </a:ext>
            </a:extLst>
          </p:cNvPr>
          <p:cNvSpPr txBox="1"/>
          <p:nvPr/>
        </p:nvSpPr>
        <p:spPr>
          <a:xfrm>
            <a:off x="2769185" y="2676672"/>
            <a:ext cx="156472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200" b="1" i="0" u="none" strike="noStrike" kern="1200" cap="none" spc="0" normalizeH="0" baseline="0" noProof="0" dirty="0">
                <a:ln>
                  <a:noFill/>
                </a:ln>
                <a:solidFill>
                  <a:srgbClr val="E3E2EB"/>
                </a:solidFill>
                <a:effectLst/>
                <a:uLnTx/>
                <a:uFillTx/>
                <a:latin typeface="Arial"/>
                <a:ea typeface="+mn-lt"/>
                <a:cs typeface="Calibri" panose="020F0502020204030204"/>
              </a:rPr>
              <a:t>INTELLECTUAL PROPERTY</a:t>
            </a:r>
            <a:endParaRPr kumimoji="0" lang="en-US" sz="1200" b="1" i="0" u="none" strike="noStrike" kern="1200" cap="none" spc="0" normalizeH="0" baseline="0" noProof="0" dirty="0">
              <a:ln>
                <a:noFill/>
              </a:ln>
              <a:solidFill>
                <a:srgbClr val="E3E2EB"/>
              </a:solidFill>
              <a:effectLst/>
              <a:uLnTx/>
              <a:uFillTx/>
              <a:latin typeface="Arial"/>
              <a:ea typeface="+mn-ea"/>
              <a:cs typeface="Calibri"/>
            </a:endParaRPr>
          </a:p>
        </p:txBody>
      </p:sp>
      <p:sp>
        <p:nvSpPr>
          <p:cNvPr id="63" name="Content Placeholder 2">
            <a:extLst>
              <a:ext uri="{FF2B5EF4-FFF2-40B4-BE49-F238E27FC236}">
                <a16:creationId xmlns:a16="http://schemas.microsoft.com/office/drawing/2014/main" xmlns="" id="{0A6F868F-7E0D-45FA-B180-9783BEC3C5D0}"/>
              </a:ext>
            </a:extLst>
          </p:cNvPr>
          <p:cNvSpPr txBox="1">
            <a:spLocks/>
          </p:cNvSpPr>
          <p:nvPr/>
        </p:nvSpPr>
        <p:spPr>
          <a:xfrm>
            <a:off x="776722" y="3481269"/>
            <a:ext cx="3315884" cy="929365"/>
          </a:xfrm>
          <a:prstGeom prst="rect">
            <a:avLst/>
          </a:prstGeom>
          <a:solidFill>
            <a:srgbClr val="464552"/>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FFBF6E"/>
              </a:solidFill>
              <a:effectLst/>
              <a:uLnTx/>
              <a:uFillTx/>
              <a:latin typeface="Arial" panose="020B0604020202020204" pitchFamily="34" charset="0"/>
              <a:ea typeface="+mn-ea"/>
              <a:cs typeface="Arial" panose="020B0604020202020204" pitchFamily="34" charset="0"/>
            </a:endParaRPr>
          </a:p>
        </p:txBody>
      </p:sp>
      <p:sp>
        <p:nvSpPr>
          <p:cNvPr id="75" name="Content Placeholder 2">
            <a:extLst>
              <a:ext uri="{FF2B5EF4-FFF2-40B4-BE49-F238E27FC236}">
                <a16:creationId xmlns:a16="http://schemas.microsoft.com/office/drawing/2014/main" xmlns="" id="{31055292-6105-4697-9630-34EF95A4C05A}"/>
              </a:ext>
            </a:extLst>
          </p:cNvPr>
          <p:cNvSpPr txBox="1">
            <a:spLocks/>
          </p:cNvSpPr>
          <p:nvPr/>
        </p:nvSpPr>
        <p:spPr>
          <a:xfrm>
            <a:off x="4280237" y="3477134"/>
            <a:ext cx="3349197" cy="929365"/>
          </a:xfrm>
          <a:prstGeom prst="rect">
            <a:avLst/>
          </a:prstGeom>
          <a:solidFill>
            <a:srgbClr val="464552"/>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FFBF6E"/>
              </a:solidFill>
              <a:effectLst/>
              <a:uLnTx/>
              <a:uFillTx/>
              <a:latin typeface="Arial" panose="020B0604020202020204" pitchFamily="34" charset="0"/>
              <a:ea typeface="+mn-ea"/>
              <a:cs typeface="Arial" panose="020B0604020202020204" pitchFamily="34" charset="0"/>
            </a:endParaRPr>
          </a:p>
        </p:txBody>
      </p:sp>
      <p:sp>
        <p:nvSpPr>
          <p:cNvPr id="83" name="Content Placeholder 2">
            <a:extLst>
              <a:ext uri="{FF2B5EF4-FFF2-40B4-BE49-F238E27FC236}">
                <a16:creationId xmlns:a16="http://schemas.microsoft.com/office/drawing/2014/main" xmlns="" id="{2E1AC297-F527-4F64-8072-6E0D51671CD8}"/>
              </a:ext>
            </a:extLst>
          </p:cNvPr>
          <p:cNvSpPr txBox="1">
            <a:spLocks/>
          </p:cNvSpPr>
          <p:nvPr/>
        </p:nvSpPr>
        <p:spPr>
          <a:xfrm>
            <a:off x="7813317" y="2402514"/>
            <a:ext cx="3315883" cy="929365"/>
          </a:xfrm>
          <a:prstGeom prst="rect">
            <a:avLst/>
          </a:prstGeom>
          <a:solidFill>
            <a:srgbClr val="464552"/>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FFBF6E"/>
              </a:solidFill>
              <a:effectLst/>
              <a:uLnTx/>
              <a:uFillTx/>
              <a:latin typeface="Arial" panose="020B0604020202020204" pitchFamily="34" charset="0"/>
              <a:ea typeface="+mn-ea"/>
              <a:cs typeface="Arial" panose="020B0604020202020204" pitchFamily="34" charset="0"/>
            </a:endParaRPr>
          </a:p>
        </p:txBody>
      </p:sp>
      <p:sp>
        <p:nvSpPr>
          <p:cNvPr id="91" name="Content Placeholder 2">
            <a:extLst>
              <a:ext uri="{FF2B5EF4-FFF2-40B4-BE49-F238E27FC236}">
                <a16:creationId xmlns:a16="http://schemas.microsoft.com/office/drawing/2014/main" xmlns="" id="{E1E1DC17-EE00-425B-BFE3-978213B64D2A}"/>
              </a:ext>
            </a:extLst>
          </p:cNvPr>
          <p:cNvSpPr txBox="1">
            <a:spLocks/>
          </p:cNvSpPr>
          <p:nvPr/>
        </p:nvSpPr>
        <p:spPr>
          <a:xfrm>
            <a:off x="776722" y="4558094"/>
            <a:ext cx="3315881" cy="929365"/>
          </a:xfrm>
          <a:prstGeom prst="rect">
            <a:avLst/>
          </a:prstGeom>
          <a:solidFill>
            <a:srgbClr val="464552"/>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FFBF6E"/>
              </a:solidFill>
              <a:effectLst/>
              <a:uLnTx/>
              <a:uFillTx/>
              <a:latin typeface="Arial" panose="020B0604020202020204" pitchFamily="34" charset="0"/>
              <a:ea typeface="+mn-ea"/>
              <a:cs typeface="Arial" panose="020B0604020202020204" pitchFamily="34" charset="0"/>
            </a:endParaRPr>
          </a:p>
        </p:txBody>
      </p:sp>
      <p:sp>
        <p:nvSpPr>
          <p:cNvPr id="113" name="Content Placeholder 2">
            <a:extLst>
              <a:ext uri="{FF2B5EF4-FFF2-40B4-BE49-F238E27FC236}">
                <a16:creationId xmlns:a16="http://schemas.microsoft.com/office/drawing/2014/main" xmlns="" id="{E2F53AD7-769E-4161-B532-CE519A321A1E}"/>
              </a:ext>
            </a:extLst>
          </p:cNvPr>
          <p:cNvSpPr txBox="1">
            <a:spLocks/>
          </p:cNvSpPr>
          <p:nvPr/>
        </p:nvSpPr>
        <p:spPr>
          <a:xfrm>
            <a:off x="7813318" y="4568968"/>
            <a:ext cx="3315884" cy="918492"/>
          </a:xfrm>
          <a:prstGeom prst="rect">
            <a:avLst/>
          </a:prstGeom>
          <a:solidFill>
            <a:srgbClr val="464552"/>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FFBF6E"/>
              </a:solidFill>
              <a:effectLst/>
              <a:uLnTx/>
              <a:uFillTx/>
              <a:latin typeface="Arial" panose="020B0604020202020204" pitchFamily="34" charset="0"/>
              <a:ea typeface="+mn-ea"/>
              <a:cs typeface="Arial" panose="020B0604020202020204" pitchFamily="34" charset="0"/>
            </a:endParaRPr>
          </a:p>
        </p:txBody>
      </p:sp>
      <p:sp>
        <p:nvSpPr>
          <p:cNvPr id="28" name="Content Placeholder 2">
            <a:extLst>
              <a:ext uri="{FF2B5EF4-FFF2-40B4-BE49-F238E27FC236}">
                <a16:creationId xmlns:a16="http://schemas.microsoft.com/office/drawing/2014/main" xmlns="" id="{5A58B585-50E5-43AD-8195-DCE6A51E091A}"/>
              </a:ext>
            </a:extLst>
          </p:cNvPr>
          <p:cNvSpPr txBox="1">
            <a:spLocks/>
          </p:cNvSpPr>
          <p:nvPr/>
        </p:nvSpPr>
        <p:spPr>
          <a:xfrm>
            <a:off x="4280237" y="2402514"/>
            <a:ext cx="3315884" cy="929365"/>
          </a:xfrm>
          <a:prstGeom prst="rect">
            <a:avLst/>
          </a:prstGeom>
          <a:solidFill>
            <a:srgbClr val="464552"/>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FFBF6E"/>
              </a:solidFill>
              <a:effectLst/>
              <a:uLnTx/>
              <a:uFillTx/>
              <a:latin typeface="Arial" panose="020B0604020202020204" pitchFamily="34" charset="0"/>
              <a:ea typeface="+mn-ea"/>
              <a:cs typeface="Arial" panose="020B0604020202020204" pitchFamily="34" charset="0"/>
            </a:endParaRPr>
          </a:p>
        </p:txBody>
      </p:sp>
      <p:sp>
        <p:nvSpPr>
          <p:cNvPr id="32" name="Content Placeholder 2">
            <a:extLst>
              <a:ext uri="{FF2B5EF4-FFF2-40B4-BE49-F238E27FC236}">
                <a16:creationId xmlns:a16="http://schemas.microsoft.com/office/drawing/2014/main" xmlns="" id="{5CE1ACD1-38CF-47C5-842F-39516FA99B12}"/>
              </a:ext>
            </a:extLst>
          </p:cNvPr>
          <p:cNvSpPr txBox="1">
            <a:spLocks/>
          </p:cNvSpPr>
          <p:nvPr/>
        </p:nvSpPr>
        <p:spPr>
          <a:xfrm>
            <a:off x="776722" y="2401956"/>
            <a:ext cx="3315884" cy="929365"/>
          </a:xfrm>
          <a:prstGeom prst="rect">
            <a:avLst/>
          </a:prstGeom>
          <a:solidFill>
            <a:srgbClr val="464552"/>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FFBF6E"/>
              </a:solidFill>
              <a:effectLst/>
              <a:uLnTx/>
              <a:uFillTx/>
              <a:latin typeface="Arial" panose="020B0604020202020204" pitchFamily="34" charset="0"/>
              <a:ea typeface="+mn-ea"/>
              <a:cs typeface="Arial" panose="020B0604020202020204" pitchFamily="34" charset="0"/>
            </a:endParaRPr>
          </a:p>
        </p:txBody>
      </p:sp>
      <p:sp>
        <p:nvSpPr>
          <p:cNvPr id="33" name="TextBox 32">
            <a:extLst>
              <a:ext uri="{FF2B5EF4-FFF2-40B4-BE49-F238E27FC236}">
                <a16:creationId xmlns:a16="http://schemas.microsoft.com/office/drawing/2014/main" xmlns="" id="{75800828-99EF-498E-BB7B-44E6CA7752CC}"/>
              </a:ext>
            </a:extLst>
          </p:cNvPr>
          <p:cNvSpPr txBox="1"/>
          <p:nvPr/>
        </p:nvSpPr>
        <p:spPr>
          <a:xfrm>
            <a:off x="945416" y="2617306"/>
            <a:ext cx="308685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1000"/>
              </a:spcBef>
              <a:spcAft>
                <a:spcPts val="0"/>
              </a:spcAft>
              <a:buClrTx/>
              <a:buSzTx/>
              <a:buFontTx/>
              <a:buNone/>
              <a:tabLst/>
              <a:defRPr/>
            </a:pPr>
            <a:r>
              <a:rPr lang="en-US" sz="1200" b="1" cap="all" spc="-100" dirty="0">
                <a:solidFill>
                  <a:srgbClr val="FFBF6E"/>
                </a:solidFill>
                <a:latin typeface="Arial Black" panose="020B0604020202020204" pitchFamily="34" charset="0"/>
              </a:rPr>
              <a:t>Control over or “access” to voting rights</a:t>
            </a:r>
          </a:p>
        </p:txBody>
      </p:sp>
      <p:sp>
        <p:nvSpPr>
          <p:cNvPr id="36" name="Content Placeholder 2">
            <a:extLst>
              <a:ext uri="{FF2B5EF4-FFF2-40B4-BE49-F238E27FC236}">
                <a16:creationId xmlns:a16="http://schemas.microsoft.com/office/drawing/2014/main" xmlns="" id="{33610762-32DD-4FD0-8674-AAC1B70C3198}"/>
              </a:ext>
            </a:extLst>
          </p:cNvPr>
          <p:cNvSpPr txBox="1">
            <a:spLocks/>
          </p:cNvSpPr>
          <p:nvPr/>
        </p:nvSpPr>
        <p:spPr>
          <a:xfrm>
            <a:off x="7813318" y="3482956"/>
            <a:ext cx="3315882" cy="929365"/>
          </a:xfrm>
          <a:prstGeom prst="rect">
            <a:avLst/>
          </a:prstGeom>
          <a:solidFill>
            <a:srgbClr val="464552"/>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FFBF6E"/>
              </a:solidFill>
              <a:effectLst/>
              <a:uLnTx/>
              <a:uFillTx/>
              <a:latin typeface="Arial" panose="020B0604020202020204" pitchFamily="34" charset="0"/>
              <a:ea typeface="+mn-ea"/>
              <a:cs typeface="Arial" panose="020B0604020202020204" pitchFamily="34" charset="0"/>
            </a:endParaRPr>
          </a:p>
        </p:txBody>
      </p:sp>
      <p:sp>
        <p:nvSpPr>
          <p:cNvPr id="38" name="TextBox 32">
            <a:extLst>
              <a:ext uri="{FF2B5EF4-FFF2-40B4-BE49-F238E27FC236}">
                <a16:creationId xmlns:a16="http://schemas.microsoft.com/office/drawing/2014/main" xmlns="" id="{7E666B89-7066-48E7-8EA8-F7C24A2432D5}"/>
              </a:ext>
            </a:extLst>
          </p:cNvPr>
          <p:cNvSpPr txBox="1"/>
          <p:nvPr/>
        </p:nvSpPr>
        <p:spPr>
          <a:xfrm>
            <a:off x="945416" y="3568381"/>
            <a:ext cx="308685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1000"/>
              </a:spcBef>
              <a:spcAft>
                <a:spcPts val="0"/>
              </a:spcAft>
              <a:buClrTx/>
              <a:buSzTx/>
              <a:buFontTx/>
              <a:buNone/>
              <a:tabLst/>
              <a:defRPr/>
            </a:pPr>
            <a:r>
              <a:rPr lang="en-US" sz="1200" b="1" cap="all" spc="-100" dirty="0">
                <a:solidFill>
                  <a:srgbClr val="FFBF6E"/>
                </a:solidFill>
                <a:latin typeface="Arial Black" panose="020B0604020202020204" pitchFamily="34" charset="0"/>
              </a:rPr>
              <a:t>Joint control over voting rights with other investors, e.g. via shareholder agreements or concerted practice</a:t>
            </a:r>
          </a:p>
        </p:txBody>
      </p:sp>
      <p:sp>
        <p:nvSpPr>
          <p:cNvPr id="39" name="TextBox 32">
            <a:extLst>
              <a:ext uri="{FF2B5EF4-FFF2-40B4-BE49-F238E27FC236}">
                <a16:creationId xmlns:a16="http://schemas.microsoft.com/office/drawing/2014/main" xmlns="" id="{B21E297D-2A59-4ED9-88B2-4CF716758CC7}"/>
              </a:ext>
            </a:extLst>
          </p:cNvPr>
          <p:cNvSpPr txBox="1"/>
          <p:nvPr/>
        </p:nvSpPr>
        <p:spPr>
          <a:xfrm>
            <a:off x="7927830" y="4699609"/>
            <a:ext cx="30868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200" b="1" cap="all" spc="-100" dirty="0">
                <a:solidFill>
                  <a:srgbClr val="FFBF6E"/>
                </a:solidFill>
                <a:latin typeface="Arial Black" panose="020B0604020202020204" pitchFamily="34" charset="0"/>
              </a:rPr>
              <a:t>Assets deals, e.g. Concerning IPR, other key components or structures and real estate </a:t>
            </a:r>
          </a:p>
        </p:txBody>
      </p:sp>
      <p:sp>
        <p:nvSpPr>
          <p:cNvPr id="40" name="TextBox 32">
            <a:extLst>
              <a:ext uri="{FF2B5EF4-FFF2-40B4-BE49-F238E27FC236}">
                <a16:creationId xmlns:a16="http://schemas.microsoft.com/office/drawing/2014/main" xmlns="" id="{9FCAE341-9F69-4AE9-B94A-6524F959CF4D}"/>
              </a:ext>
            </a:extLst>
          </p:cNvPr>
          <p:cNvSpPr txBox="1"/>
          <p:nvPr/>
        </p:nvSpPr>
        <p:spPr>
          <a:xfrm>
            <a:off x="945416" y="4699610"/>
            <a:ext cx="30868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1000"/>
              </a:spcBef>
              <a:spcAft>
                <a:spcPts val="0"/>
              </a:spcAft>
              <a:buClrTx/>
              <a:buSzTx/>
              <a:buFontTx/>
              <a:buNone/>
              <a:tabLst/>
              <a:defRPr/>
            </a:pPr>
            <a:r>
              <a:rPr lang="en-US" sz="1200" b="1" cap="all" spc="-100" dirty="0">
                <a:solidFill>
                  <a:srgbClr val="FFBF6E"/>
                </a:solidFill>
                <a:latin typeface="Arial Black" panose="020B0604020202020204" pitchFamily="34" charset="0"/>
              </a:rPr>
              <a:t>“Potential” voting rights (warrants / options) eligible for exercise</a:t>
            </a:r>
          </a:p>
        </p:txBody>
      </p:sp>
      <p:sp>
        <p:nvSpPr>
          <p:cNvPr id="41" name="TextBox 32">
            <a:extLst>
              <a:ext uri="{FF2B5EF4-FFF2-40B4-BE49-F238E27FC236}">
                <a16:creationId xmlns:a16="http://schemas.microsoft.com/office/drawing/2014/main" xmlns="" id="{8E5EC534-4BC8-48DB-A1AC-F3AB57466A08}"/>
              </a:ext>
            </a:extLst>
          </p:cNvPr>
          <p:cNvSpPr txBox="1"/>
          <p:nvPr/>
        </p:nvSpPr>
        <p:spPr>
          <a:xfrm>
            <a:off x="4397583" y="3526317"/>
            <a:ext cx="314764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1000"/>
              </a:spcBef>
              <a:spcAft>
                <a:spcPts val="0"/>
              </a:spcAft>
              <a:buClrTx/>
              <a:buSzTx/>
              <a:buFontTx/>
              <a:buNone/>
              <a:tabLst/>
              <a:defRPr/>
            </a:pPr>
            <a:r>
              <a:rPr lang="en-US" sz="1200" b="1" cap="all" spc="-100" dirty="0">
                <a:solidFill>
                  <a:srgbClr val="FFBF6E"/>
                </a:solidFill>
                <a:latin typeface="Arial Black" panose="020B0604020202020204" pitchFamily="34" charset="0"/>
              </a:rPr>
              <a:t>Right to appoint or remove members of the board of directors and/or the executive management</a:t>
            </a:r>
          </a:p>
        </p:txBody>
      </p:sp>
      <p:sp>
        <p:nvSpPr>
          <p:cNvPr id="42" name="TextBox 32">
            <a:extLst>
              <a:ext uri="{FF2B5EF4-FFF2-40B4-BE49-F238E27FC236}">
                <a16:creationId xmlns:a16="http://schemas.microsoft.com/office/drawing/2014/main" xmlns="" id="{21DD8EF4-606A-422B-9622-ED824F44AEB7}"/>
              </a:ext>
            </a:extLst>
          </p:cNvPr>
          <p:cNvSpPr txBox="1"/>
          <p:nvPr/>
        </p:nvSpPr>
        <p:spPr>
          <a:xfrm>
            <a:off x="4394750" y="2482680"/>
            <a:ext cx="308685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1000"/>
              </a:spcBef>
              <a:spcAft>
                <a:spcPts val="0"/>
              </a:spcAft>
              <a:buClrTx/>
              <a:buSzTx/>
              <a:buFontTx/>
              <a:buNone/>
              <a:tabLst/>
              <a:defRPr/>
            </a:pPr>
            <a:r>
              <a:rPr lang="en-US" sz="1200" b="1" cap="all" spc="-100" dirty="0">
                <a:solidFill>
                  <a:srgbClr val="FFBF6E"/>
                </a:solidFill>
                <a:latin typeface="Arial Black" panose="020B0604020202020204" pitchFamily="34" charset="0"/>
              </a:rPr>
              <a:t>Take, veto or approve decisions on material financial, operational, managerial and/or development issues</a:t>
            </a:r>
          </a:p>
        </p:txBody>
      </p:sp>
      <p:sp>
        <p:nvSpPr>
          <p:cNvPr id="43" name="TextBox 32">
            <a:extLst>
              <a:ext uri="{FF2B5EF4-FFF2-40B4-BE49-F238E27FC236}">
                <a16:creationId xmlns:a16="http://schemas.microsoft.com/office/drawing/2014/main" xmlns="" id="{FA6F7725-64AC-4A90-BCBF-EC29A3EA539C}"/>
              </a:ext>
            </a:extLst>
          </p:cNvPr>
          <p:cNvSpPr txBox="1"/>
          <p:nvPr/>
        </p:nvSpPr>
        <p:spPr>
          <a:xfrm>
            <a:off x="7927830" y="2617305"/>
            <a:ext cx="308685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1000"/>
              </a:spcBef>
              <a:spcAft>
                <a:spcPts val="0"/>
              </a:spcAft>
              <a:buClrTx/>
              <a:buSzTx/>
              <a:buFontTx/>
              <a:buNone/>
              <a:tabLst/>
              <a:defRPr/>
            </a:pPr>
            <a:r>
              <a:rPr lang="en-US" sz="1200" b="1" cap="all" spc="-100" dirty="0">
                <a:solidFill>
                  <a:srgbClr val="FFBF6E"/>
                </a:solidFill>
                <a:latin typeface="Arial Black" panose="020B0604020202020204" pitchFamily="34" charset="0"/>
              </a:rPr>
              <a:t>Control via articles of association</a:t>
            </a:r>
          </a:p>
        </p:txBody>
      </p:sp>
      <p:sp>
        <p:nvSpPr>
          <p:cNvPr id="44" name="TextBox 32">
            <a:extLst>
              <a:ext uri="{FF2B5EF4-FFF2-40B4-BE49-F238E27FC236}">
                <a16:creationId xmlns:a16="http://schemas.microsoft.com/office/drawing/2014/main" xmlns="" id="{2D7266F9-BC83-4481-BBCE-8418DD50E7A0}"/>
              </a:ext>
            </a:extLst>
          </p:cNvPr>
          <p:cNvSpPr txBox="1"/>
          <p:nvPr/>
        </p:nvSpPr>
        <p:spPr>
          <a:xfrm>
            <a:off x="7858772" y="3556292"/>
            <a:ext cx="308685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200" b="1" cap="all" spc="-100" dirty="0">
                <a:solidFill>
                  <a:srgbClr val="FFBF6E"/>
                </a:solidFill>
                <a:latin typeface="Arial Black" panose="020B0604020202020204" pitchFamily="34" charset="0"/>
              </a:rPr>
              <a:t>Control via long-term or unterminable agreements, including loan agreements and lease contracts</a:t>
            </a:r>
          </a:p>
        </p:txBody>
      </p:sp>
      <p:sp>
        <p:nvSpPr>
          <p:cNvPr id="46" name="Sisällön paikkamerkki 2">
            <a:extLst>
              <a:ext uri="{FF2B5EF4-FFF2-40B4-BE49-F238E27FC236}">
                <a16:creationId xmlns:a16="http://schemas.microsoft.com/office/drawing/2014/main" xmlns="" id="{4B05F531-8765-40C1-A15E-EF2EAB0A1870}"/>
              </a:ext>
            </a:extLst>
          </p:cNvPr>
          <p:cNvSpPr>
            <a:spLocks noGrp="1"/>
          </p:cNvSpPr>
          <p:nvPr>
            <p:ph sz="half" idx="1"/>
          </p:nvPr>
        </p:nvSpPr>
        <p:spPr>
          <a:xfrm>
            <a:off x="696233" y="1908747"/>
            <a:ext cx="10550351" cy="1288060"/>
          </a:xfrm>
        </p:spPr>
        <p:txBody>
          <a:bodyPr/>
          <a:lstStyle/>
          <a:p>
            <a:pPr marL="0" indent="0">
              <a:buNone/>
            </a:pPr>
            <a:r>
              <a:rPr lang="fi-FI" i="1" dirty="0"/>
              <a:t>No general minimum economic thresholds where FDI screening is not relevant.</a:t>
            </a:r>
          </a:p>
        </p:txBody>
      </p:sp>
      <p:sp>
        <p:nvSpPr>
          <p:cNvPr id="22" name="Content Placeholder 2">
            <a:extLst>
              <a:ext uri="{FF2B5EF4-FFF2-40B4-BE49-F238E27FC236}">
                <a16:creationId xmlns:a16="http://schemas.microsoft.com/office/drawing/2014/main" xmlns="" id="{8929CFDD-5CC2-4C26-9569-77EBB55131E4}"/>
              </a:ext>
            </a:extLst>
          </p:cNvPr>
          <p:cNvSpPr txBox="1">
            <a:spLocks/>
          </p:cNvSpPr>
          <p:nvPr/>
        </p:nvSpPr>
        <p:spPr>
          <a:xfrm>
            <a:off x="7813317" y="5622140"/>
            <a:ext cx="3315881" cy="929365"/>
          </a:xfrm>
          <a:prstGeom prst="rect">
            <a:avLst/>
          </a:prstGeom>
          <a:solidFill>
            <a:srgbClr val="464552"/>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FFBF6E"/>
              </a:solidFill>
              <a:effectLst/>
              <a:uLnTx/>
              <a:uFillTx/>
              <a:latin typeface="Arial" panose="020B0604020202020204" pitchFamily="34" charset="0"/>
              <a:ea typeface="+mn-ea"/>
              <a:cs typeface="Arial" panose="020B0604020202020204" pitchFamily="34" charset="0"/>
            </a:endParaRPr>
          </a:p>
        </p:txBody>
      </p:sp>
      <p:sp>
        <p:nvSpPr>
          <p:cNvPr id="23" name="Content Placeholder 2">
            <a:extLst>
              <a:ext uri="{FF2B5EF4-FFF2-40B4-BE49-F238E27FC236}">
                <a16:creationId xmlns:a16="http://schemas.microsoft.com/office/drawing/2014/main" xmlns="" id="{5A76BA12-AAAC-4172-81A4-131657F644A8}"/>
              </a:ext>
            </a:extLst>
          </p:cNvPr>
          <p:cNvSpPr txBox="1">
            <a:spLocks/>
          </p:cNvSpPr>
          <p:nvPr/>
        </p:nvSpPr>
        <p:spPr>
          <a:xfrm>
            <a:off x="4280237" y="4568968"/>
            <a:ext cx="3315881" cy="929365"/>
          </a:xfrm>
          <a:prstGeom prst="rect">
            <a:avLst/>
          </a:prstGeom>
          <a:solidFill>
            <a:srgbClr val="464552"/>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FFBF6E"/>
              </a:solidFill>
              <a:effectLst/>
              <a:uLnTx/>
              <a:uFillTx/>
              <a:latin typeface="Arial" panose="020B0604020202020204" pitchFamily="34" charset="0"/>
              <a:ea typeface="+mn-ea"/>
              <a:cs typeface="Arial" panose="020B0604020202020204" pitchFamily="34" charset="0"/>
            </a:endParaRPr>
          </a:p>
        </p:txBody>
      </p:sp>
      <p:sp>
        <p:nvSpPr>
          <p:cNvPr id="24" name="TextBox 32">
            <a:extLst>
              <a:ext uri="{FF2B5EF4-FFF2-40B4-BE49-F238E27FC236}">
                <a16:creationId xmlns:a16="http://schemas.microsoft.com/office/drawing/2014/main" xmlns="" id="{4656A9B5-9499-44B8-AB4B-491F2970E7CC}"/>
              </a:ext>
            </a:extLst>
          </p:cNvPr>
          <p:cNvSpPr txBox="1"/>
          <p:nvPr/>
        </p:nvSpPr>
        <p:spPr>
          <a:xfrm>
            <a:off x="7927830" y="5734757"/>
            <a:ext cx="30868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1000"/>
              </a:spcBef>
              <a:spcAft>
                <a:spcPts val="0"/>
              </a:spcAft>
              <a:buClrTx/>
              <a:buSzTx/>
              <a:buFontTx/>
              <a:buNone/>
              <a:tabLst/>
              <a:defRPr/>
            </a:pPr>
            <a:r>
              <a:rPr lang="en-US" sz="1200" b="1" cap="all" spc="-100" dirty="0">
                <a:solidFill>
                  <a:srgbClr val="FFBF6E"/>
                </a:solidFill>
                <a:latin typeface="Arial Black" panose="020B0604020202020204" pitchFamily="34" charset="0"/>
              </a:rPr>
              <a:t>Applies to acquisition of shares in or control over listed companies</a:t>
            </a:r>
          </a:p>
        </p:txBody>
      </p:sp>
      <p:sp>
        <p:nvSpPr>
          <p:cNvPr id="25" name="TextBox 32">
            <a:extLst>
              <a:ext uri="{FF2B5EF4-FFF2-40B4-BE49-F238E27FC236}">
                <a16:creationId xmlns:a16="http://schemas.microsoft.com/office/drawing/2014/main" xmlns="" id="{CC3A5949-8BA3-4572-8989-0B9D5EB3ABE4}"/>
              </a:ext>
            </a:extLst>
          </p:cNvPr>
          <p:cNvSpPr txBox="1"/>
          <p:nvPr/>
        </p:nvSpPr>
        <p:spPr>
          <a:xfrm>
            <a:off x="4394747" y="4638482"/>
            <a:ext cx="308685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1000"/>
              </a:spcBef>
              <a:spcAft>
                <a:spcPts val="0"/>
              </a:spcAft>
              <a:buClrTx/>
              <a:buSzTx/>
              <a:buFontTx/>
              <a:buNone/>
              <a:tabLst/>
              <a:defRPr/>
            </a:pPr>
            <a:r>
              <a:rPr lang="en-US" sz="1200" b="1" cap="all" spc="-100" dirty="0">
                <a:solidFill>
                  <a:srgbClr val="FFBF6E"/>
                </a:solidFill>
                <a:latin typeface="Arial Black" panose="020B0604020202020204" pitchFamily="34" charset="0"/>
              </a:rPr>
              <a:t>Extraterritorial effect – applies to offshore transactions where control over a Danish company shifts</a:t>
            </a:r>
          </a:p>
        </p:txBody>
      </p:sp>
      <p:sp>
        <p:nvSpPr>
          <p:cNvPr id="26" name="Content Placeholder 2">
            <a:extLst>
              <a:ext uri="{FF2B5EF4-FFF2-40B4-BE49-F238E27FC236}">
                <a16:creationId xmlns:a16="http://schemas.microsoft.com/office/drawing/2014/main" xmlns="" id="{9B5EE9B2-33DC-4CD3-BBC0-DD81A73993DA}"/>
              </a:ext>
            </a:extLst>
          </p:cNvPr>
          <p:cNvSpPr txBox="1">
            <a:spLocks/>
          </p:cNvSpPr>
          <p:nvPr/>
        </p:nvSpPr>
        <p:spPr>
          <a:xfrm>
            <a:off x="4280240" y="5622140"/>
            <a:ext cx="3315881" cy="929365"/>
          </a:xfrm>
          <a:prstGeom prst="rect">
            <a:avLst/>
          </a:prstGeom>
          <a:solidFill>
            <a:srgbClr val="464552"/>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FFBF6E"/>
              </a:solidFill>
              <a:effectLst/>
              <a:uLnTx/>
              <a:uFillTx/>
              <a:latin typeface="Arial" panose="020B0604020202020204" pitchFamily="34" charset="0"/>
              <a:ea typeface="+mn-ea"/>
              <a:cs typeface="Arial" panose="020B0604020202020204" pitchFamily="34" charset="0"/>
            </a:endParaRPr>
          </a:p>
        </p:txBody>
      </p:sp>
      <p:sp>
        <p:nvSpPr>
          <p:cNvPr id="29" name="TextBox 32">
            <a:extLst>
              <a:ext uri="{FF2B5EF4-FFF2-40B4-BE49-F238E27FC236}">
                <a16:creationId xmlns:a16="http://schemas.microsoft.com/office/drawing/2014/main" xmlns="" id="{59CAAB77-2301-4B73-A245-8AB630E38DB9}"/>
              </a:ext>
            </a:extLst>
          </p:cNvPr>
          <p:cNvSpPr txBox="1"/>
          <p:nvPr/>
        </p:nvSpPr>
        <p:spPr>
          <a:xfrm>
            <a:off x="4420363" y="5763656"/>
            <a:ext cx="30868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1000"/>
              </a:spcBef>
              <a:spcAft>
                <a:spcPts val="0"/>
              </a:spcAft>
              <a:buClrTx/>
              <a:buSzTx/>
              <a:buFontTx/>
              <a:buNone/>
              <a:tabLst/>
              <a:defRPr/>
            </a:pPr>
            <a:r>
              <a:rPr lang="en-US" sz="1200" b="1" cap="all" spc="-100" dirty="0">
                <a:solidFill>
                  <a:srgbClr val="FFBF6E"/>
                </a:solidFill>
                <a:latin typeface="Arial Black" panose="020B0604020202020204" pitchFamily="34" charset="0"/>
              </a:rPr>
              <a:t>Greenfield investments – if new entity becomes subsidiary or if investment above EUR 10m</a:t>
            </a:r>
          </a:p>
        </p:txBody>
      </p:sp>
    </p:spTree>
    <p:extLst>
      <p:ext uri="{BB962C8B-B14F-4D97-AF65-F5344CB8AC3E}">
        <p14:creationId xmlns:p14="http://schemas.microsoft.com/office/powerpoint/2010/main" val="26905730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24">
            <a:extLst>
              <a:ext uri="{FF2B5EF4-FFF2-40B4-BE49-F238E27FC236}">
                <a16:creationId xmlns:a16="http://schemas.microsoft.com/office/drawing/2014/main" xmlns="" id="{78E27460-47A8-446A-8833-80C3993AC3E1}"/>
              </a:ext>
            </a:extLst>
          </p:cNvPr>
          <p:cNvSpPr>
            <a:spLocks noGrp="1"/>
          </p:cNvSpPr>
          <p:nvPr>
            <p:ph type="title"/>
          </p:nvPr>
        </p:nvSpPr>
        <p:spPr>
          <a:xfrm>
            <a:off x="519142" y="640000"/>
            <a:ext cx="10829350" cy="1008062"/>
          </a:xfrm>
        </p:spPr>
        <p:txBody>
          <a:bodyPr/>
          <a:lstStyle/>
          <a:p>
            <a:r>
              <a:rPr lang="en-US" sz="5400" dirty="0"/>
              <a:t>Investment transactions</a:t>
            </a:r>
            <a:br>
              <a:rPr lang="en-US" sz="5400" dirty="0"/>
            </a:br>
            <a:endParaRPr lang="en-GB" sz="1800" b="0" i="1" dirty="0">
              <a:solidFill>
                <a:srgbClr val="222129"/>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xmlns="" id="{C1541F7A-A0AD-406E-86DD-00E97D4480D9}"/>
              </a:ext>
            </a:extLst>
          </p:cNvPr>
          <p:cNvGrpSpPr/>
          <p:nvPr/>
        </p:nvGrpSpPr>
        <p:grpSpPr>
          <a:xfrm>
            <a:off x="546185" y="2428532"/>
            <a:ext cx="3636809" cy="3475181"/>
            <a:chOff x="6078482" y="4503560"/>
            <a:chExt cx="2308324" cy="2308324"/>
          </a:xfrm>
        </p:grpSpPr>
        <p:sp>
          <p:nvSpPr>
            <p:cNvPr id="13" name="Oval 12">
              <a:extLst>
                <a:ext uri="{FF2B5EF4-FFF2-40B4-BE49-F238E27FC236}">
                  <a16:creationId xmlns:a16="http://schemas.microsoft.com/office/drawing/2014/main" xmlns="" id="{F402F3A9-0F5E-4D45-A80A-A0223AC08D0B}"/>
                </a:ext>
              </a:extLst>
            </p:cNvPr>
            <p:cNvSpPr/>
            <p:nvPr/>
          </p:nvSpPr>
          <p:spPr>
            <a:xfrm>
              <a:off x="6078482" y="4503560"/>
              <a:ext cx="2308324" cy="2308324"/>
            </a:xfrm>
            <a:prstGeom prst="ellipse">
              <a:avLst/>
            </a:prstGeom>
            <a:solidFill>
              <a:srgbClr val="FFB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4" name="TextBox 13">
              <a:extLst>
                <a:ext uri="{FF2B5EF4-FFF2-40B4-BE49-F238E27FC236}">
                  <a16:creationId xmlns:a16="http://schemas.microsoft.com/office/drawing/2014/main" xmlns="" id="{AEB3C601-E259-4C9D-BB42-7E9A91FE1F74}"/>
                </a:ext>
              </a:extLst>
            </p:cNvPr>
            <p:cNvSpPr txBox="1"/>
            <p:nvPr/>
          </p:nvSpPr>
          <p:spPr>
            <a:xfrm>
              <a:off x="6249606" y="4991890"/>
              <a:ext cx="1993269" cy="1492374"/>
            </a:xfrm>
            <a:prstGeom prst="rect">
              <a:avLst/>
            </a:prstGeom>
            <a:noFill/>
            <a:ln>
              <a:noFill/>
            </a:ln>
          </p:spPr>
          <p:txBody>
            <a:bodyPr wrap="square" rtlCol="0">
              <a:spAutoFit/>
            </a:bodyPr>
            <a:lstStyle/>
            <a:p>
              <a:pPr algn="ctr"/>
              <a:r>
                <a:rPr lang="fi-FI" sz="2000" dirty="0"/>
                <a:t>Intra-group transactions are not relevant if they do not lead to an increase in ownership beyond the thresholds or other increase in ”similar control”</a:t>
              </a:r>
            </a:p>
            <a:p>
              <a:pPr algn="ctr"/>
              <a:endParaRPr lang="fi-FI" sz="2000" b="1" dirty="0">
                <a:solidFill>
                  <a:srgbClr val="302F3C"/>
                </a:solidFill>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xmlns="" id="{9B95D911-21CB-4874-A2E1-5C991B70D1F6}"/>
              </a:ext>
            </a:extLst>
          </p:cNvPr>
          <p:cNvGrpSpPr/>
          <p:nvPr/>
        </p:nvGrpSpPr>
        <p:grpSpPr>
          <a:xfrm>
            <a:off x="4327123" y="2430997"/>
            <a:ext cx="3582351" cy="3857494"/>
            <a:chOff x="6078482" y="4503560"/>
            <a:chExt cx="2308324" cy="2596964"/>
          </a:xfrm>
        </p:grpSpPr>
        <p:sp>
          <p:nvSpPr>
            <p:cNvPr id="17" name="Oval 16">
              <a:extLst>
                <a:ext uri="{FF2B5EF4-FFF2-40B4-BE49-F238E27FC236}">
                  <a16:creationId xmlns:a16="http://schemas.microsoft.com/office/drawing/2014/main" xmlns="" id="{224515A2-7C41-4947-ACC1-4AD455DEF5D9}"/>
                </a:ext>
              </a:extLst>
            </p:cNvPr>
            <p:cNvSpPr/>
            <p:nvPr/>
          </p:nvSpPr>
          <p:spPr>
            <a:xfrm>
              <a:off x="6078482" y="4503560"/>
              <a:ext cx="2308324" cy="2308324"/>
            </a:xfrm>
            <a:prstGeom prst="ellipse">
              <a:avLst/>
            </a:prstGeom>
            <a:solidFill>
              <a:srgbClr val="464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8" name="TextBox 17">
              <a:extLst>
                <a:ext uri="{FF2B5EF4-FFF2-40B4-BE49-F238E27FC236}">
                  <a16:creationId xmlns:a16="http://schemas.microsoft.com/office/drawing/2014/main" xmlns="" id="{D2EDDFFE-61CA-46C9-B063-559C7068FE7B}"/>
                </a:ext>
              </a:extLst>
            </p:cNvPr>
            <p:cNvSpPr txBox="1"/>
            <p:nvPr/>
          </p:nvSpPr>
          <p:spPr>
            <a:xfrm>
              <a:off x="6381238" y="4738409"/>
              <a:ext cx="1710296" cy="2362115"/>
            </a:xfrm>
            <a:prstGeom prst="rect">
              <a:avLst/>
            </a:prstGeom>
            <a:noFill/>
            <a:ln>
              <a:noFill/>
            </a:ln>
          </p:spPr>
          <p:txBody>
            <a:bodyPr wrap="square" rtlCol="0">
              <a:spAutoFit/>
            </a:bodyPr>
            <a:lstStyle/>
            <a:p>
              <a:pPr algn="ctr"/>
              <a:r>
                <a:rPr lang="fi-FI" sz="2000" dirty="0">
                  <a:solidFill>
                    <a:srgbClr val="FFBF6E"/>
                  </a:solidFill>
                  <a:cs typeface="Arial" panose="020B0604020202020204" pitchFamily="34" charset="0"/>
                </a:rPr>
                <a:t>Start-ups may during first 3 years receive up to DKK 75m (EUR 10) from each foreign investor as long as the DK entity does </a:t>
              </a:r>
              <a:r>
                <a:rPr lang="fi-FI" sz="2000" dirty="0">
                  <a:solidFill>
                    <a:srgbClr val="FFBF6E"/>
                  </a:solidFill>
                  <a:latin typeface="Arial" panose="020B0604020202020204" pitchFamily="34" charset="0"/>
                  <a:cs typeface="Arial" panose="020B0604020202020204" pitchFamily="34" charset="0"/>
                </a:rPr>
                <a:t>not become a subsidiary of (any) the investor(s)</a:t>
              </a:r>
            </a:p>
            <a:p>
              <a:pPr marL="285750" indent="-285750">
                <a:buFont typeface="Wingdings" panose="05000000000000000000" pitchFamily="2" charset="2"/>
                <a:buChar char="ü"/>
              </a:pPr>
              <a:endParaRPr lang="fi-FI" sz="1400" dirty="0">
                <a:solidFill>
                  <a:srgbClr val="E3E2EB"/>
                </a:solidFill>
                <a:latin typeface="Arial" panose="020B0604020202020204" pitchFamily="34" charset="0"/>
                <a:cs typeface="Arial" panose="020B0604020202020204" pitchFamily="34" charset="0"/>
              </a:endParaRPr>
            </a:p>
            <a:p>
              <a:endParaRPr lang="en-US" sz="1400" dirty="0">
                <a:solidFill>
                  <a:schemeClr val="bg1"/>
                </a:solidFill>
                <a:latin typeface="Arial" panose="020B0604020202020204" pitchFamily="34" charset="0"/>
                <a:cs typeface="Arial" panose="020B0604020202020204" pitchFamily="34" charset="0"/>
              </a:endParaRPr>
            </a:p>
            <a:p>
              <a:pPr algn="ctr"/>
              <a:endParaRPr lang="x-none" sz="1400" dirty="0">
                <a:solidFill>
                  <a:schemeClr val="bg1"/>
                </a:solidFill>
                <a:latin typeface="Arial" panose="020B0604020202020204" pitchFamily="34" charset="0"/>
                <a:cs typeface="Arial" panose="020B0604020202020204" pitchFamily="34" charset="0"/>
              </a:endParaRPr>
            </a:p>
          </p:txBody>
        </p:sp>
      </p:grpSp>
      <p:sp>
        <p:nvSpPr>
          <p:cNvPr id="15" name="Oval 14">
            <a:extLst>
              <a:ext uri="{FF2B5EF4-FFF2-40B4-BE49-F238E27FC236}">
                <a16:creationId xmlns:a16="http://schemas.microsoft.com/office/drawing/2014/main" xmlns="" id="{83D9D88E-AB01-4959-9F1B-3634399EFF3A}"/>
              </a:ext>
            </a:extLst>
          </p:cNvPr>
          <p:cNvSpPr/>
          <p:nvPr/>
        </p:nvSpPr>
        <p:spPr>
          <a:xfrm>
            <a:off x="8065218" y="2350800"/>
            <a:ext cx="3582351" cy="3475181"/>
          </a:xfrm>
          <a:prstGeom prst="ellipse">
            <a:avLst/>
          </a:prstGeom>
          <a:solidFill>
            <a:srgbClr val="302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2" name="TextBox 21">
            <a:extLst>
              <a:ext uri="{FF2B5EF4-FFF2-40B4-BE49-F238E27FC236}">
                <a16:creationId xmlns:a16="http://schemas.microsoft.com/office/drawing/2014/main" xmlns="" id="{EA19AE2F-4E3C-45A9-B8A8-6D2B94C34FE7}"/>
              </a:ext>
            </a:extLst>
          </p:cNvPr>
          <p:cNvSpPr txBox="1"/>
          <p:nvPr/>
        </p:nvSpPr>
        <p:spPr>
          <a:xfrm>
            <a:off x="7838452" y="2886735"/>
            <a:ext cx="3697821" cy="2431435"/>
          </a:xfrm>
          <a:prstGeom prst="rect">
            <a:avLst/>
          </a:prstGeom>
          <a:noFill/>
          <a:ln>
            <a:noFill/>
          </a:ln>
        </p:spPr>
        <p:txBody>
          <a:bodyPr wrap="square" rtlCol="0">
            <a:spAutoFit/>
          </a:bodyPr>
          <a:lstStyle/>
          <a:p>
            <a:pPr lvl="1" algn="ctr"/>
            <a:r>
              <a:rPr lang="fi-FI" sz="2000" dirty="0">
                <a:solidFill>
                  <a:schemeClr val="bg1"/>
                </a:solidFill>
              </a:rPr>
              <a:t>Pledge of shares, voting rights or assets as security for debt or creditor prosecution with a view to realisation of the secured assets are </a:t>
            </a:r>
            <a:r>
              <a:rPr lang="fi-FI" sz="2000" u="sng" dirty="0">
                <a:solidFill>
                  <a:schemeClr val="bg1"/>
                </a:solidFill>
              </a:rPr>
              <a:t>not</a:t>
            </a:r>
            <a:r>
              <a:rPr lang="fi-FI" sz="2000" dirty="0">
                <a:solidFill>
                  <a:schemeClr val="bg1"/>
                </a:solidFill>
              </a:rPr>
              <a:t> transactions relevant for FDI screening</a:t>
            </a:r>
          </a:p>
          <a:p>
            <a:pPr marL="628650" lvl="1" indent="-171450" algn="ctr">
              <a:buFont typeface="Wingdings" panose="05000000000000000000" pitchFamily="2" charset="2"/>
              <a:buChar char="ü"/>
            </a:pPr>
            <a:endParaRPr lang="fi-FI" sz="1200" dirty="0">
              <a:solidFill>
                <a:srgbClr val="E3E2EB"/>
              </a:solidFill>
              <a:latin typeface="Arial" panose="020B0604020202020204" pitchFamily="34" charset="0"/>
              <a:cs typeface="Arial" panose="020B0604020202020204" pitchFamily="34" charset="0"/>
            </a:endParaRPr>
          </a:p>
        </p:txBody>
      </p:sp>
      <p:sp>
        <p:nvSpPr>
          <p:cNvPr id="11" name="Sisällön paikkamerkki 2">
            <a:extLst>
              <a:ext uri="{FF2B5EF4-FFF2-40B4-BE49-F238E27FC236}">
                <a16:creationId xmlns:a16="http://schemas.microsoft.com/office/drawing/2014/main" xmlns="" id="{D590EAB5-EA36-4484-BA55-379BA7F9A75A}"/>
              </a:ext>
            </a:extLst>
          </p:cNvPr>
          <p:cNvSpPr>
            <a:spLocks noGrp="1"/>
          </p:cNvSpPr>
          <p:nvPr>
            <p:ph sz="half" idx="1"/>
          </p:nvPr>
        </p:nvSpPr>
        <p:spPr>
          <a:xfrm>
            <a:off x="546185" y="1734894"/>
            <a:ext cx="10550351" cy="1288060"/>
          </a:xfrm>
        </p:spPr>
        <p:txBody>
          <a:bodyPr/>
          <a:lstStyle/>
          <a:p>
            <a:pPr marL="0" indent="0">
              <a:buNone/>
            </a:pPr>
            <a:r>
              <a:rPr lang="fi-FI" i="1" dirty="0"/>
              <a:t>Exceptions</a:t>
            </a:r>
          </a:p>
        </p:txBody>
      </p:sp>
    </p:spTree>
    <p:extLst>
      <p:ext uri="{BB962C8B-B14F-4D97-AF65-F5344CB8AC3E}">
        <p14:creationId xmlns:p14="http://schemas.microsoft.com/office/powerpoint/2010/main" val="30987509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xmlns="" id="{526382DA-F77C-6C44-9FC4-3801A2DDD378}"/>
              </a:ext>
            </a:extLst>
          </p:cNvPr>
          <p:cNvSpPr>
            <a:spLocks noGrp="1"/>
          </p:cNvSpPr>
          <p:nvPr>
            <p:ph type="title"/>
          </p:nvPr>
        </p:nvSpPr>
        <p:spPr>
          <a:xfrm>
            <a:off x="628009" y="198909"/>
            <a:ext cx="10829350" cy="1757363"/>
          </a:xfrm>
        </p:spPr>
        <p:txBody>
          <a:bodyPr/>
          <a:lstStyle/>
          <a:p>
            <a:r>
              <a:rPr lang="fi-FI" sz="5400" b="0" dirty="0"/>
              <a:t>Special economic agreements</a:t>
            </a:r>
            <a:endParaRPr lang="fi-FI" sz="5400" dirty="0"/>
          </a:p>
        </p:txBody>
      </p:sp>
      <p:sp>
        <p:nvSpPr>
          <p:cNvPr id="3" name="Sisällön paikkamerkki 2">
            <a:extLst>
              <a:ext uri="{FF2B5EF4-FFF2-40B4-BE49-F238E27FC236}">
                <a16:creationId xmlns:a16="http://schemas.microsoft.com/office/drawing/2014/main" xmlns="" id="{8B37AC10-7986-644E-8B44-7169D5E6228A}"/>
              </a:ext>
            </a:extLst>
          </p:cNvPr>
          <p:cNvSpPr>
            <a:spLocks noGrp="1"/>
          </p:cNvSpPr>
          <p:nvPr>
            <p:ph sz="half" idx="1"/>
          </p:nvPr>
        </p:nvSpPr>
        <p:spPr>
          <a:xfrm>
            <a:off x="628009" y="1763504"/>
            <a:ext cx="10550351" cy="1288060"/>
          </a:xfrm>
        </p:spPr>
        <p:txBody>
          <a:bodyPr/>
          <a:lstStyle/>
          <a:p>
            <a:r>
              <a:rPr lang="fi-FI" dirty="0"/>
              <a:t>Approval only necessary for non-EU entities</a:t>
            </a:r>
          </a:p>
          <a:p>
            <a:pPr lvl="1"/>
            <a:r>
              <a:rPr lang="fi-FI" dirty="0"/>
              <a:t>not relevant if ”control” is inside Denmark or EU, but only ”true” DK/EU entities not controlled from abroad</a:t>
            </a:r>
          </a:p>
          <a:p>
            <a:pPr lvl="2"/>
            <a:r>
              <a:rPr lang="fi-FI" dirty="0"/>
              <a:t>applies to a non-EU company owned by a Danish citizen</a:t>
            </a:r>
          </a:p>
          <a:p>
            <a:pPr lvl="2"/>
            <a:r>
              <a:rPr lang="fi-FI" dirty="0"/>
              <a:t>applies to EU company controlled (25% ownership) by non-EU foreigner</a:t>
            </a:r>
          </a:p>
          <a:p>
            <a:r>
              <a:rPr lang="fi-FI" dirty="0"/>
              <a:t>General requirement that such agreement a foreign gains ”control” or ”significant influence”</a:t>
            </a:r>
          </a:p>
          <a:p>
            <a:r>
              <a:rPr lang="fi-FI" dirty="0"/>
              <a:t>Merely an access to information is </a:t>
            </a:r>
            <a:r>
              <a:rPr lang="fi-FI" u="sng" dirty="0"/>
              <a:t>not</a:t>
            </a:r>
            <a:r>
              <a:rPr lang="fi-FI" dirty="0"/>
              <a:t> sufficient</a:t>
            </a:r>
          </a:p>
          <a:p>
            <a:endParaRPr lang="fi-FI" dirty="0"/>
          </a:p>
          <a:p>
            <a:pPr marL="0" indent="0">
              <a:buNone/>
            </a:pPr>
            <a:endParaRPr lang="fi-FI" dirty="0"/>
          </a:p>
        </p:txBody>
      </p:sp>
      <p:sp>
        <p:nvSpPr>
          <p:cNvPr id="6" name="Suorakulmio 5">
            <a:extLst>
              <a:ext uri="{FF2B5EF4-FFF2-40B4-BE49-F238E27FC236}">
                <a16:creationId xmlns:a16="http://schemas.microsoft.com/office/drawing/2014/main" xmlns="" id="{596C8965-12D1-3D4A-BB7E-24BDC11B6407}"/>
              </a:ext>
            </a:extLst>
          </p:cNvPr>
          <p:cNvSpPr/>
          <p:nvPr/>
        </p:nvSpPr>
        <p:spPr>
          <a:xfrm>
            <a:off x="820114" y="4525171"/>
            <a:ext cx="3415317" cy="1516051"/>
          </a:xfrm>
          <a:prstGeom prst="rect">
            <a:avLst/>
          </a:prstGeom>
          <a:solidFill>
            <a:srgbClr val="FFB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302F3C"/>
              </a:solidFill>
              <a:effectLst/>
              <a:uLnTx/>
              <a:uFillTx/>
              <a:latin typeface="Calibri" panose="020F0502020204030204"/>
              <a:ea typeface="+mn-ea"/>
              <a:cs typeface="+mn-cs"/>
            </a:endParaRPr>
          </a:p>
        </p:txBody>
      </p:sp>
      <p:sp>
        <p:nvSpPr>
          <p:cNvPr id="8" name="Otsikko 24">
            <a:extLst>
              <a:ext uri="{FF2B5EF4-FFF2-40B4-BE49-F238E27FC236}">
                <a16:creationId xmlns:a16="http://schemas.microsoft.com/office/drawing/2014/main" xmlns="" id="{45A5705A-080F-3B42-AF0A-596782E6B73E}"/>
              </a:ext>
            </a:extLst>
          </p:cNvPr>
          <p:cNvSpPr txBox="1">
            <a:spLocks/>
          </p:cNvSpPr>
          <p:nvPr/>
        </p:nvSpPr>
        <p:spPr>
          <a:xfrm>
            <a:off x="1344543" y="5047717"/>
            <a:ext cx="2760899" cy="91761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i-FI" sz="6600" b="1" i="0" kern="1200" cap="all" spc="-100" baseline="0" dirty="0">
                <a:solidFill>
                  <a:srgbClr val="302F3C"/>
                </a:solidFill>
                <a:latin typeface="Arial Black" panose="020B0604020202020204" pitchFamily="34" charset="0"/>
                <a:ea typeface="+mn-ea"/>
                <a:cs typeface="Arial Black"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464552"/>
                </a:solidFill>
                <a:effectLst/>
                <a:uLnTx/>
                <a:uFillTx/>
                <a:latin typeface="Arial" panose="020B0604020202020204" pitchFamily="34" charset="0"/>
                <a:cs typeface="Arial" panose="020B0604020202020204" pitchFamily="34" charset="0"/>
              </a:rPr>
              <a:t>R&amp;D joint ventures</a:t>
            </a:r>
          </a:p>
        </p:txBody>
      </p:sp>
      <p:sp>
        <p:nvSpPr>
          <p:cNvPr id="9" name="Suorakulmio 8">
            <a:extLst>
              <a:ext uri="{FF2B5EF4-FFF2-40B4-BE49-F238E27FC236}">
                <a16:creationId xmlns:a16="http://schemas.microsoft.com/office/drawing/2014/main" xmlns="" id="{7F2AB1F3-77F8-7048-8841-659313FAB0CD}"/>
              </a:ext>
            </a:extLst>
          </p:cNvPr>
          <p:cNvSpPr/>
          <p:nvPr/>
        </p:nvSpPr>
        <p:spPr>
          <a:xfrm>
            <a:off x="4443978" y="4513853"/>
            <a:ext cx="3415317" cy="1516051"/>
          </a:xfrm>
          <a:prstGeom prst="rect">
            <a:avLst/>
          </a:prstGeom>
          <a:solidFill>
            <a:srgbClr val="464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302F3C"/>
              </a:solidFill>
              <a:effectLst/>
              <a:uLnTx/>
              <a:uFillTx/>
              <a:latin typeface="Calibri" panose="020F0502020204030204"/>
              <a:ea typeface="+mn-ea"/>
              <a:cs typeface="+mn-cs"/>
            </a:endParaRPr>
          </a:p>
        </p:txBody>
      </p:sp>
      <p:sp>
        <p:nvSpPr>
          <p:cNvPr id="16" name="Otsikko 24">
            <a:extLst>
              <a:ext uri="{FF2B5EF4-FFF2-40B4-BE49-F238E27FC236}">
                <a16:creationId xmlns:a16="http://schemas.microsoft.com/office/drawing/2014/main" xmlns="" id="{7117DE2A-5FAB-404A-90E6-305F5FA28B5C}"/>
              </a:ext>
            </a:extLst>
          </p:cNvPr>
          <p:cNvSpPr txBox="1">
            <a:spLocks/>
          </p:cNvSpPr>
          <p:nvPr/>
        </p:nvSpPr>
        <p:spPr>
          <a:xfrm>
            <a:off x="5002144" y="5035156"/>
            <a:ext cx="2760899" cy="91761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i-FI" sz="6600" b="1" i="0" kern="1200" cap="all" spc="-100" baseline="0" dirty="0">
                <a:solidFill>
                  <a:srgbClr val="302F3C"/>
                </a:solidFill>
                <a:latin typeface="Arial Black" panose="020B0604020202020204" pitchFamily="34" charset="0"/>
                <a:ea typeface="+mn-ea"/>
                <a:cs typeface="Arial Black"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Supply agreements</a:t>
            </a:r>
          </a:p>
        </p:txBody>
      </p:sp>
      <p:sp>
        <p:nvSpPr>
          <p:cNvPr id="17" name="Suorakulmio 5">
            <a:extLst>
              <a:ext uri="{FF2B5EF4-FFF2-40B4-BE49-F238E27FC236}">
                <a16:creationId xmlns:a16="http://schemas.microsoft.com/office/drawing/2014/main" xmlns="" id="{F0599E42-0BF7-49BD-A67B-C6F87A9AADF7}"/>
              </a:ext>
            </a:extLst>
          </p:cNvPr>
          <p:cNvSpPr/>
          <p:nvPr/>
        </p:nvSpPr>
        <p:spPr>
          <a:xfrm>
            <a:off x="8090251" y="4521674"/>
            <a:ext cx="3415317" cy="1513424"/>
          </a:xfrm>
          <a:prstGeom prst="rect">
            <a:avLst/>
          </a:prstGeom>
          <a:solidFill>
            <a:srgbClr val="FFB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302F3C"/>
              </a:solidFill>
              <a:effectLst/>
              <a:uLnTx/>
              <a:uFillTx/>
              <a:latin typeface="Calibri" panose="020F0502020204030204"/>
              <a:ea typeface="+mn-ea"/>
              <a:cs typeface="+mn-cs"/>
            </a:endParaRPr>
          </a:p>
        </p:txBody>
      </p:sp>
      <p:sp>
        <p:nvSpPr>
          <p:cNvPr id="19" name="Otsikko 24">
            <a:extLst>
              <a:ext uri="{FF2B5EF4-FFF2-40B4-BE49-F238E27FC236}">
                <a16:creationId xmlns:a16="http://schemas.microsoft.com/office/drawing/2014/main" xmlns="" id="{6B1665CA-136E-4970-A800-E171F9DAE0E2}"/>
              </a:ext>
            </a:extLst>
          </p:cNvPr>
          <p:cNvSpPr txBox="1">
            <a:spLocks/>
          </p:cNvSpPr>
          <p:nvPr/>
        </p:nvSpPr>
        <p:spPr>
          <a:xfrm>
            <a:off x="8369860" y="4895608"/>
            <a:ext cx="3002026" cy="91761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i-FI" sz="6600" b="1" i="0" kern="1200" cap="all" spc="-100" baseline="0" dirty="0">
                <a:solidFill>
                  <a:srgbClr val="302F3C"/>
                </a:solidFill>
                <a:latin typeface="Arial Black" panose="020B0604020202020204" pitchFamily="34" charset="0"/>
                <a:ea typeface="+mn-ea"/>
                <a:cs typeface="Arial Black"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464552"/>
                </a:solidFill>
                <a:effectLst/>
                <a:uLnTx/>
                <a:uFillTx/>
                <a:latin typeface="Arial" panose="020B0604020202020204" pitchFamily="34" charset="0"/>
                <a:cs typeface="Arial" panose="020B0604020202020204" pitchFamily="34" charset="0"/>
              </a:rPr>
              <a:t>Operational and service (outsourcing) agreements</a:t>
            </a:r>
          </a:p>
        </p:txBody>
      </p:sp>
    </p:spTree>
    <p:extLst>
      <p:ext uri="{BB962C8B-B14F-4D97-AF65-F5344CB8AC3E}">
        <p14:creationId xmlns:p14="http://schemas.microsoft.com/office/powerpoint/2010/main" val="2998196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u kohatäide 4">
            <a:extLst>
              <a:ext uri="{FF2B5EF4-FFF2-40B4-BE49-F238E27FC236}">
                <a16:creationId xmlns:a16="http://schemas.microsoft.com/office/drawing/2014/main" xmlns="" id="{1D9A6201-AB4D-4257-9887-CA47409CC62C}"/>
              </a:ext>
            </a:extLst>
          </p:cNvPr>
          <p:cNvPicPr>
            <a:picLocks noGrp="1" noChangeAspect="1"/>
          </p:cNvPicPr>
          <p:nvPr>
            <p:ph sz="half" idx="1"/>
          </p:nvPr>
        </p:nvPicPr>
        <p:blipFill>
          <a:blip r:embed="rId2"/>
          <a:stretch>
            <a:fillRect/>
          </a:stretch>
        </p:blipFill>
        <p:spPr>
          <a:xfrm>
            <a:off x="603681" y="639192"/>
            <a:ext cx="8575829" cy="5433133"/>
          </a:xfrm>
        </p:spPr>
      </p:pic>
    </p:spTree>
    <p:extLst>
      <p:ext uri="{BB962C8B-B14F-4D97-AF65-F5344CB8AC3E}">
        <p14:creationId xmlns:p14="http://schemas.microsoft.com/office/powerpoint/2010/main" val="6324049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xmlns="" id="{526382DA-F77C-6C44-9FC4-3801A2DDD378}"/>
              </a:ext>
            </a:extLst>
          </p:cNvPr>
          <p:cNvSpPr>
            <a:spLocks noGrp="1"/>
          </p:cNvSpPr>
          <p:nvPr>
            <p:ph type="title"/>
          </p:nvPr>
        </p:nvSpPr>
        <p:spPr>
          <a:xfrm>
            <a:off x="628010" y="540000"/>
            <a:ext cx="10829350" cy="1757363"/>
          </a:xfrm>
        </p:spPr>
        <p:txBody>
          <a:bodyPr/>
          <a:lstStyle/>
          <a:p>
            <a:r>
              <a:rPr lang="fi-FI" sz="5400" b="0" dirty="0"/>
              <a:t>Other tracks</a:t>
            </a:r>
            <a:endParaRPr lang="fi-FI" sz="5400" dirty="0"/>
          </a:p>
        </p:txBody>
      </p:sp>
      <p:sp>
        <p:nvSpPr>
          <p:cNvPr id="6" name="Suorakulmio 5">
            <a:extLst>
              <a:ext uri="{FF2B5EF4-FFF2-40B4-BE49-F238E27FC236}">
                <a16:creationId xmlns:a16="http://schemas.microsoft.com/office/drawing/2014/main" xmlns="" id="{596C8965-12D1-3D4A-BB7E-24BDC11B6407}"/>
              </a:ext>
            </a:extLst>
          </p:cNvPr>
          <p:cNvSpPr/>
          <p:nvPr/>
        </p:nvSpPr>
        <p:spPr>
          <a:xfrm>
            <a:off x="699325" y="1930399"/>
            <a:ext cx="5343360" cy="4186316"/>
          </a:xfrm>
          <a:prstGeom prst="rect">
            <a:avLst/>
          </a:prstGeom>
          <a:solidFill>
            <a:srgbClr val="FFB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302F3C"/>
              </a:solidFill>
              <a:effectLst/>
              <a:uLnTx/>
              <a:uFillTx/>
              <a:latin typeface="Arial" panose="020B0604020202020204" pitchFamily="34" charset="0"/>
              <a:cs typeface="Arial" panose="020B0604020202020204" pitchFamily="34" charset="0"/>
            </a:endParaRPr>
          </a:p>
        </p:txBody>
      </p:sp>
      <p:sp>
        <p:nvSpPr>
          <p:cNvPr id="8" name="Otsikko 24">
            <a:extLst>
              <a:ext uri="{FF2B5EF4-FFF2-40B4-BE49-F238E27FC236}">
                <a16:creationId xmlns:a16="http://schemas.microsoft.com/office/drawing/2014/main" xmlns="" id="{45A5705A-080F-3B42-AF0A-596782E6B73E}"/>
              </a:ext>
            </a:extLst>
          </p:cNvPr>
          <p:cNvSpPr txBox="1">
            <a:spLocks/>
          </p:cNvSpPr>
          <p:nvPr/>
        </p:nvSpPr>
        <p:spPr>
          <a:xfrm>
            <a:off x="926768" y="2004262"/>
            <a:ext cx="4661232" cy="91761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i-FI" sz="6600" b="1" i="0" kern="1200" cap="all" spc="-100" baseline="0" dirty="0">
                <a:solidFill>
                  <a:srgbClr val="302F3C"/>
                </a:solidFill>
                <a:latin typeface="Arial Black" panose="020B0604020202020204" pitchFamily="34" charset="0"/>
                <a:ea typeface="+mn-ea"/>
                <a:cs typeface="Arial Black" panose="020B0604020202020204" pitchFamily="34" charset="0"/>
              </a:defRPr>
            </a:lvl1pPr>
          </a:lstStyle>
          <a:p>
            <a:r>
              <a:rPr lang="fi-FI" sz="1800" dirty="0">
                <a:solidFill>
                  <a:schemeClr val="tx1"/>
                </a:solidFill>
                <a:latin typeface="Arial" panose="020B0604020202020204" pitchFamily="34" charset="0"/>
                <a:cs typeface="Arial" panose="020B0604020202020204" pitchFamily="34" charset="0"/>
              </a:rPr>
              <a:t>General track (outside critical sectorS)</a:t>
            </a:r>
          </a:p>
          <a:p>
            <a:endParaRPr lang="fi-FI" sz="1800" b="0" cap="none" spc="0"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fi-FI" sz="1800" b="0" cap="none" spc="0" dirty="0">
                <a:solidFill>
                  <a:schemeClr val="tx1"/>
                </a:solidFill>
                <a:latin typeface="Arial" panose="020B0604020202020204" pitchFamily="34" charset="0"/>
                <a:cs typeface="Arial" panose="020B0604020202020204" pitchFamily="34" charset="0"/>
              </a:rPr>
              <a:t>Control over +25% of a Danish business </a:t>
            </a:r>
          </a:p>
          <a:p>
            <a:pPr marL="285750" indent="-285750">
              <a:buFont typeface="Wingdings" panose="05000000000000000000" pitchFamily="2" charset="2"/>
              <a:buChar char="§"/>
            </a:pPr>
            <a:endParaRPr lang="fi-FI" sz="1800" b="0" cap="none" spc="0"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fi-FI" sz="1800" b="0" cap="none" spc="0" dirty="0">
                <a:solidFill>
                  <a:schemeClr val="tx1"/>
                </a:solidFill>
                <a:latin typeface="Arial" panose="020B0604020202020204" pitchFamily="34" charset="0"/>
                <a:cs typeface="Arial" panose="020B0604020202020204" pitchFamily="34" charset="0"/>
              </a:rPr>
              <a:t>Any non-EU entity, including any EU entity controlled by a foreign person or entity</a:t>
            </a:r>
          </a:p>
          <a:p>
            <a:pPr marL="285750" indent="-285750">
              <a:buFont typeface="Wingdings" panose="05000000000000000000" pitchFamily="2" charset="2"/>
              <a:buChar char="§"/>
            </a:pPr>
            <a:endParaRPr lang="fi-FI" sz="1800" b="0" cap="none" spc="0"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fi-FI" sz="1800" b="0" cap="none" spc="0" dirty="0">
                <a:solidFill>
                  <a:schemeClr val="tx1"/>
                </a:solidFill>
                <a:latin typeface="Arial" panose="020B0604020202020204" pitchFamily="34" charset="0"/>
                <a:cs typeface="Arial" panose="020B0604020202020204" pitchFamily="34" charset="0"/>
              </a:rPr>
              <a:t>If approved, Danish authorities waive the access to review and reverse a transaction, which otherwise applies for up to 5 years after completion</a:t>
            </a:r>
          </a:p>
          <a:p>
            <a:pPr marL="285750" indent="-285750">
              <a:buFont typeface="Wingdings" panose="05000000000000000000" pitchFamily="2" charset="2"/>
              <a:buChar char="§"/>
            </a:pPr>
            <a:endParaRPr lang="fi-FI" sz="1800" b="0" cap="none" spc="0"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fi-FI" sz="1800" b="0" cap="none" spc="0" dirty="0">
                <a:solidFill>
                  <a:schemeClr val="tx1"/>
                </a:solidFill>
                <a:latin typeface="Arial" panose="020B0604020202020204" pitchFamily="34" charset="0"/>
                <a:cs typeface="Arial" panose="020B0604020202020204" pitchFamily="34" charset="0"/>
              </a:rPr>
              <a:t>You can proceed without application or pending application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464552"/>
              </a:solidFill>
              <a:effectLst/>
              <a:uLnTx/>
              <a:uFillTx/>
              <a:latin typeface="Arial" panose="020B0604020202020204" pitchFamily="34" charset="0"/>
              <a:cs typeface="Arial" panose="020B0604020202020204" pitchFamily="34" charset="0"/>
            </a:endParaRPr>
          </a:p>
        </p:txBody>
      </p:sp>
      <p:sp>
        <p:nvSpPr>
          <p:cNvPr id="9" name="Suorakulmio 8">
            <a:extLst>
              <a:ext uri="{FF2B5EF4-FFF2-40B4-BE49-F238E27FC236}">
                <a16:creationId xmlns:a16="http://schemas.microsoft.com/office/drawing/2014/main" xmlns="" id="{7F2AB1F3-77F8-7048-8841-659313FAB0CD}"/>
              </a:ext>
            </a:extLst>
          </p:cNvPr>
          <p:cNvSpPr/>
          <p:nvPr/>
        </p:nvSpPr>
        <p:spPr>
          <a:xfrm>
            <a:off x="6431094" y="1932817"/>
            <a:ext cx="5449776" cy="4183898"/>
          </a:xfrm>
          <a:prstGeom prst="rect">
            <a:avLst/>
          </a:prstGeom>
          <a:solidFill>
            <a:srgbClr val="464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302F3C"/>
              </a:solidFill>
              <a:effectLst/>
              <a:uLnTx/>
              <a:uFillTx/>
              <a:latin typeface="Arial" panose="020B0604020202020204" pitchFamily="34" charset="0"/>
              <a:cs typeface="Arial" panose="020B0604020202020204" pitchFamily="34" charset="0"/>
            </a:endParaRPr>
          </a:p>
        </p:txBody>
      </p:sp>
      <p:sp>
        <p:nvSpPr>
          <p:cNvPr id="16" name="Otsikko 24">
            <a:extLst>
              <a:ext uri="{FF2B5EF4-FFF2-40B4-BE49-F238E27FC236}">
                <a16:creationId xmlns:a16="http://schemas.microsoft.com/office/drawing/2014/main" xmlns="" id="{7117DE2A-5FAB-404A-90E6-305F5FA28B5C}"/>
              </a:ext>
            </a:extLst>
          </p:cNvPr>
          <p:cNvSpPr txBox="1">
            <a:spLocks/>
          </p:cNvSpPr>
          <p:nvPr/>
        </p:nvSpPr>
        <p:spPr>
          <a:xfrm>
            <a:off x="6535113" y="2004262"/>
            <a:ext cx="4730119" cy="91761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i-FI" sz="6600" b="1" i="0" kern="1200" cap="all" spc="-100" baseline="0" dirty="0">
                <a:solidFill>
                  <a:srgbClr val="302F3C"/>
                </a:solidFill>
                <a:latin typeface="Arial Black" panose="020B0604020202020204" pitchFamily="34" charset="0"/>
                <a:ea typeface="+mn-ea"/>
                <a:cs typeface="Arial Black"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solidFill>
                  <a:schemeClr val="bg2"/>
                </a:solidFill>
                <a:latin typeface="Arial" panose="020B0604020202020204" pitchFamily="34" charset="0"/>
                <a:cs typeface="Arial" panose="020B0604020202020204" pitchFamily="34" charset="0"/>
              </a:rPr>
              <a:t>Pre-screening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0" cap="none" spc="0" dirty="0">
              <a:solidFill>
                <a:schemeClr val="bg2"/>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fi-FI" sz="1800" b="0" cap="none" spc="0" dirty="0">
                <a:solidFill>
                  <a:schemeClr val="bg2"/>
                </a:solidFill>
                <a:latin typeface="Arial" panose="020B0604020202020204" pitchFamily="34" charset="0"/>
                <a:cs typeface="Arial" panose="020B0604020202020204" pitchFamily="34" charset="0"/>
              </a:rPr>
              <a:t>Danish Business Authority can issue confirmation that contemplated transaction is not relevant under the FDI regime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fi-FI" sz="1800" b="0" cap="none" spc="0" dirty="0">
              <a:solidFill>
                <a:schemeClr val="bg2"/>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fi-FI" sz="1800" b="0" cap="none" spc="0" dirty="0">
                <a:solidFill>
                  <a:schemeClr val="bg2"/>
                </a:solidFill>
                <a:latin typeface="Arial" panose="020B0604020202020204" pitchFamily="34" charset="0"/>
                <a:cs typeface="Arial" panose="020B0604020202020204" pitchFamily="34" charset="0"/>
              </a:rPr>
              <a:t>Application to be submitted by foreigner, Danish entity on behalf of foreigner or after 3 years’ life by Danish entity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0" cap="none" spc="0" dirty="0">
              <a:solidFill>
                <a:schemeClr val="bg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0" cap="none" spc="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66812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xmlns="" id="{526382DA-F77C-6C44-9FC4-3801A2DDD378}"/>
              </a:ext>
            </a:extLst>
          </p:cNvPr>
          <p:cNvSpPr>
            <a:spLocks noGrp="1"/>
          </p:cNvSpPr>
          <p:nvPr>
            <p:ph type="title"/>
          </p:nvPr>
        </p:nvSpPr>
        <p:spPr>
          <a:xfrm>
            <a:off x="628010" y="266178"/>
            <a:ext cx="10829350" cy="1757363"/>
          </a:xfrm>
        </p:spPr>
        <p:txBody>
          <a:bodyPr/>
          <a:lstStyle/>
          <a:p>
            <a:r>
              <a:rPr lang="fi-FI" sz="5400" b="0" dirty="0"/>
              <a:t>Obligations in case       of relevant fdi</a:t>
            </a:r>
            <a:endParaRPr lang="fi-FI" sz="5400" dirty="0"/>
          </a:p>
        </p:txBody>
      </p:sp>
      <p:sp>
        <p:nvSpPr>
          <p:cNvPr id="6" name="Suorakulmio 5">
            <a:extLst>
              <a:ext uri="{FF2B5EF4-FFF2-40B4-BE49-F238E27FC236}">
                <a16:creationId xmlns:a16="http://schemas.microsoft.com/office/drawing/2014/main" xmlns="" id="{596C8965-12D1-3D4A-BB7E-24BDC11B6407}"/>
              </a:ext>
            </a:extLst>
          </p:cNvPr>
          <p:cNvSpPr/>
          <p:nvPr/>
        </p:nvSpPr>
        <p:spPr>
          <a:xfrm>
            <a:off x="699325" y="1930399"/>
            <a:ext cx="5343360" cy="4030923"/>
          </a:xfrm>
          <a:prstGeom prst="rect">
            <a:avLst/>
          </a:prstGeom>
          <a:solidFill>
            <a:srgbClr val="FFB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302F3C"/>
              </a:solidFill>
              <a:effectLst/>
              <a:uLnTx/>
              <a:uFillTx/>
              <a:latin typeface="Arial" panose="020B0604020202020204" pitchFamily="34" charset="0"/>
              <a:cs typeface="Arial" panose="020B0604020202020204" pitchFamily="34" charset="0"/>
            </a:endParaRPr>
          </a:p>
        </p:txBody>
      </p:sp>
      <p:sp>
        <p:nvSpPr>
          <p:cNvPr id="8" name="Otsikko 24">
            <a:extLst>
              <a:ext uri="{FF2B5EF4-FFF2-40B4-BE49-F238E27FC236}">
                <a16:creationId xmlns:a16="http://schemas.microsoft.com/office/drawing/2014/main" xmlns="" id="{45A5705A-080F-3B42-AF0A-596782E6B73E}"/>
              </a:ext>
            </a:extLst>
          </p:cNvPr>
          <p:cNvSpPr txBox="1">
            <a:spLocks/>
          </p:cNvSpPr>
          <p:nvPr/>
        </p:nvSpPr>
        <p:spPr>
          <a:xfrm>
            <a:off x="926767" y="2155182"/>
            <a:ext cx="5115917" cy="91761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i-FI" sz="6600" b="1" i="0" kern="1200" cap="all" spc="-100" baseline="0" dirty="0">
                <a:solidFill>
                  <a:srgbClr val="302F3C"/>
                </a:solidFill>
                <a:latin typeface="Arial Black" panose="020B0604020202020204" pitchFamily="34" charset="0"/>
                <a:ea typeface="+mn-ea"/>
                <a:cs typeface="Arial Black" panose="020B0604020202020204" pitchFamily="34" charset="0"/>
              </a:defRPr>
            </a:lvl1pPr>
          </a:lstStyle>
          <a:p>
            <a:r>
              <a:rPr lang="fi-FI" sz="1800" dirty="0">
                <a:solidFill>
                  <a:schemeClr val="tx1"/>
                </a:solidFill>
                <a:latin typeface="Arial" panose="020B0604020202020204" pitchFamily="34" charset="0"/>
                <a:cs typeface="Arial" panose="020B0604020202020204" pitchFamily="34" charset="0"/>
              </a:rPr>
              <a:t>Critical sectors</a:t>
            </a:r>
          </a:p>
          <a:p>
            <a:endParaRPr lang="fi-FI" sz="1800"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fi-FI" sz="1800" b="0" cap="none" spc="0" dirty="0">
                <a:solidFill>
                  <a:schemeClr val="tx1"/>
                </a:solidFill>
                <a:latin typeface="Arial" panose="020B0604020202020204" pitchFamily="34" charset="0"/>
                <a:cs typeface="Arial" panose="020B0604020202020204" pitchFamily="34" charset="0"/>
              </a:rPr>
              <a:t>Gun-jumping prohibition = implementation prohibitition (similar to merger control)</a:t>
            </a:r>
          </a:p>
          <a:p>
            <a:pPr marL="285750" indent="-285750">
              <a:buFont typeface="Wingdings" panose="05000000000000000000" pitchFamily="2" charset="2"/>
              <a:buChar char="§"/>
            </a:pPr>
            <a:endParaRPr lang="fi-FI" sz="1800" b="0" cap="none" spc="0"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fi-FI" sz="1800" b="0" cap="none" spc="0" dirty="0">
                <a:solidFill>
                  <a:schemeClr val="tx1"/>
                </a:solidFill>
                <a:latin typeface="Arial" panose="020B0604020202020204" pitchFamily="34" charset="0"/>
                <a:cs typeface="Arial" panose="020B0604020202020204" pitchFamily="34" charset="0"/>
              </a:rPr>
              <a:t>Application to Danish Business Authority is the obligation of the foreigner</a:t>
            </a:r>
          </a:p>
          <a:p>
            <a:pPr marL="285750" indent="-285750">
              <a:buFont typeface="Wingdings" panose="05000000000000000000" pitchFamily="2" charset="2"/>
              <a:buChar char="§"/>
            </a:pPr>
            <a:endParaRPr lang="fi-FI" sz="1800" b="0" cap="none" spc="0"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fi-FI" sz="1800" b="0" cap="none" spc="0" dirty="0">
                <a:solidFill>
                  <a:schemeClr val="tx1"/>
                </a:solidFill>
                <a:latin typeface="Arial" panose="020B0604020202020204" pitchFamily="34" charset="0"/>
                <a:cs typeface="Arial" panose="020B0604020202020204" pitchFamily="34" charset="0"/>
              </a:rPr>
              <a:t>Danish Business Authority can (i) approve or (ii) approve with conditions, including such that can be agreed with buyer through negotiations, but in a ”no approval” case matter needs to be referred to the Danish Ministry for Industry, Business and Financial Affairs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464552"/>
              </a:solidFill>
              <a:effectLst/>
              <a:uLnTx/>
              <a:uFillTx/>
              <a:latin typeface="Arial" panose="020B0604020202020204" pitchFamily="34" charset="0"/>
              <a:cs typeface="Arial" panose="020B0604020202020204" pitchFamily="34" charset="0"/>
            </a:endParaRPr>
          </a:p>
        </p:txBody>
      </p:sp>
      <p:sp>
        <p:nvSpPr>
          <p:cNvPr id="9" name="Suorakulmio 8">
            <a:extLst>
              <a:ext uri="{FF2B5EF4-FFF2-40B4-BE49-F238E27FC236}">
                <a16:creationId xmlns:a16="http://schemas.microsoft.com/office/drawing/2014/main" xmlns="" id="{7F2AB1F3-77F8-7048-8841-659313FAB0CD}"/>
              </a:ext>
            </a:extLst>
          </p:cNvPr>
          <p:cNvSpPr/>
          <p:nvPr/>
        </p:nvSpPr>
        <p:spPr>
          <a:xfrm>
            <a:off x="6431094" y="1930400"/>
            <a:ext cx="5449776" cy="4030923"/>
          </a:xfrm>
          <a:prstGeom prst="rect">
            <a:avLst/>
          </a:prstGeom>
          <a:solidFill>
            <a:srgbClr val="464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302F3C"/>
              </a:solidFill>
              <a:effectLst/>
              <a:uLnTx/>
              <a:uFillTx/>
              <a:latin typeface="Arial" panose="020B0604020202020204" pitchFamily="34" charset="0"/>
              <a:cs typeface="Arial" panose="020B0604020202020204" pitchFamily="34" charset="0"/>
            </a:endParaRPr>
          </a:p>
        </p:txBody>
      </p:sp>
      <p:sp>
        <p:nvSpPr>
          <p:cNvPr id="16" name="Otsikko 24">
            <a:extLst>
              <a:ext uri="{FF2B5EF4-FFF2-40B4-BE49-F238E27FC236}">
                <a16:creationId xmlns:a16="http://schemas.microsoft.com/office/drawing/2014/main" xmlns="" id="{7117DE2A-5FAB-404A-90E6-305F5FA28B5C}"/>
              </a:ext>
            </a:extLst>
          </p:cNvPr>
          <p:cNvSpPr txBox="1">
            <a:spLocks/>
          </p:cNvSpPr>
          <p:nvPr/>
        </p:nvSpPr>
        <p:spPr>
          <a:xfrm>
            <a:off x="6535113" y="2116682"/>
            <a:ext cx="4730119" cy="91761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i-FI" sz="6600" b="1" i="0" kern="1200" cap="all" spc="-100" baseline="0" dirty="0">
                <a:solidFill>
                  <a:srgbClr val="302F3C"/>
                </a:solidFill>
                <a:latin typeface="Arial Black" panose="020B0604020202020204" pitchFamily="34" charset="0"/>
                <a:ea typeface="+mn-ea"/>
                <a:cs typeface="Arial Black"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solidFill>
                  <a:schemeClr val="bg2"/>
                </a:solidFill>
                <a:latin typeface="Arial" panose="020B0604020202020204" pitchFamily="34" charset="0"/>
                <a:cs typeface="Arial" panose="020B0604020202020204" pitchFamily="34" charset="0"/>
              </a:rPr>
              <a:t>Voluntary track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dirty="0">
              <a:solidFill>
                <a:schemeClr val="bg2"/>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fi-FI" sz="1800" b="0" cap="none" spc="0" dirty="0">
                <a:solidFill>
                  <a:srgbClr val="E3E2EB"/>
                </a:solidFill>
                <a:latin typeface="Arial" panose="020B0604020202020204" pitchFamily="34" charset="0"/>
                <a:cs typeface="Arial" panose="020B0604020202020204" pitchFamily="34" charset="0"/>
              </a:rPr>
              <a:t>No obligation to apply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fi-FI" sz="1800" b="0" cap="none" spc="0" dirty="0">
              <a:solidFill>
                <a:srgbClr val="E3E2EB"/>
              </a:solidFill>
              <a:latin typeface="Arial" panose="020B0604020202020204" pitchFamily="34" charset="0"/>
              <a:cs typeface="Arial" panose="020B0604020202020204" pitchFamily="34" charset="0"/>
            </a:endParaRPr>
          </a:p>
          <a:p>
            <a:pPr marL="285750" indent="-285750">
              <a:lnSpc>
                <a:spcPct val="100000"/>
              </a:lnSpc>
              <a:spcBef>
                <a:spcPts val="0"/>
              </a:spcBef>
              <a:buFont typeface="Wingdings" panose="05000000000000000000" pitchFamily="2" charset="2"/>
              <a:buChar char="§"/>
              <a:defRPr/>
            </a:pPr>
            <a:r>
              <a:rPr lang="fi-FI" sz="1800" b="0" cap="none" spc="0" dirty="0">
                <a:solidFill>
                  <a:srgbClr val="E3E2EB"/>
                </a:solidFill>
                <a:latin typeface="Arial" panose="020B0604020202020204" pitchFamily="34" charset="0"/>
                <a:cs typeface="Arial" panose="020B0604020202020204" pitchFamily="34" charset="0"/>
              </a:rPr>
              <a:t>Application to Danish Business Authority is the obligation of the foreigner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fi-FI" sz="1800" b="0" cap="none" spc="0" dirty="0">
              <a:solidFill>
                <a:srgbClr val="E3E2EB"/>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fi-FI" sz="1800" b="0" cap="none" spc="0" dirty="0">
                <a:solidFill>
                  <a:srgbClr val="E3E2EB"/>
                </a:solidFill>
                <a:latin typeface="Arial" panose="020B0604020202020204" pitchFamily="34" charset="0"/>
                <a:cs typeface="Arial" panose="020B0604020202020204" pitchFamily="34" charset="0"/>
              </a:rPr>
              <a:t>Approval eliminates the review and reversal right for the Danish authorities that otherwise applies for 5 years after completion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0" cap="none" spc="0" dirty="0">
              <a:solidFill>
                <a:schemeClr val="bg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0" cap="none" spc="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22855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8A9F13BE-F82D-493B-B1BC-BD122B1E29D2}"/>
              </a:ext>
            </a:extLst>
          </p:cNvPr>
          <p:cNvSpPr>
            <a:spLocks noGrp="1"/>
          </p:cNvSpPr>
          <p:nvPr>
            <p:ph type="title"/>
          </p:nvPr>
        </p:nvSpPr>
        <p:spPr>
          <a:xfrm>
            <a:off x="643317" y="514700"/>
            <a:ext cx="8827942" cy="1584081"/>
          </a:xfrm>
        </p:spPr>
        <p:txBody>
          <a:bodyPr/>
          <a:lstStyle/>
          <a:p>
            <a:r>
              <a:rPr lang="en-US" sz="5400" dirty="0">
                <a:solidFill>
                  <a:srgbClr val="FFBF6E"/>
                </a:solidFill>
              </a:rPr>
              <a:t>Application formalities</a:t>
            </a:r>
            <a:endParaRPr lang="lt-LT" sz="5400" dirty="0">
              <a:solidFill>
                <a:srgbClr val="FFBF6E"/>
              </a:solidFill>
            </a:endParaRPr>
          </a:p>
        </p:txBody>
      </p:sp>
      <p:sp>
        <p:nvSpPr>
          <p:cNvPr id="61" name="TextBox 60">
            <a:extLst>
              <a:ext uri="{FF2B5EF4-FFF2-40B4-BE49-F238E27FC236}">
                <a16:creationId xmlns:a16="http://schemas.microsoft.com/office/drawing/2014/main" xmlns="" id="{B69BD6A1-4871-4DAC-83D7-0BF32DC07AC8}"/>
              </a:ext>
            </a:extLst>
          </p:cNvPr>
          <p:cNvSpPr txBox="1"/>
          <p:nvPr/>
        </p:nvSpPr>
        <p:spPr>
          <a:xfrm>
            <a:off x="2769185" y="2676672"/>
            <a:ext cx="156472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200" b="1" i="0" u="none" strike="noStrike" kern="1200" cap="none" spc="0" normalizeH="0" baseline="0" noProof="0" dirty="0">
                <a:ln>
                  <a:noFill/>
                </a:ln>
                <a:solidFill>
                  <a:srgbClr val="E3E2EB"/>
                </a:solidFill>
                <a:effectLst/>
                <a:uLnTx/>
                <a:uFillTx/>
                <a:latin typeface="Arial"/>
                <a:ea typeface="+mn-lt"/>
                <a:cs typeface="Calibri" panose="020F0502020204030204"/>
              </a:rPr>
              <a:t>INTELLECTUAL PROPERTY</a:t>
            </a:r>
            <a:endParaRPr kumimoji="0" lang="en-US" sz="1200" b="1" i="0" u="none" strike="noStrike" kern="1200" cap="none" spc="0" normalizeH="0" baseline="0" noProof="0" dirty="0">
              <a:ln>
                <a:noFill/>
              </a:ln>
              <a:solidFill>
                <a:srgbClr val="E3E2EB"/>
              </a:solidFill>
              <a:effectLst/>
              <a:uLnTx/>
              <a:uFillTx/>
              <a:latin typeface="Arial"/>
              <a:ea typeface="+mn-ea"/>
              <a:cs typeface="Calibri"/>
            </a:endParaRPr>
          </a:p>
        </p:txBody>
      </p:sp>
      <p:sp>
        <p:nvSpPr>
          <p:cNvPr id="63" name="Content Placeholder 2">
            <a:extLst>
              <a:ext uri="{FF2B5EF4-FFF2-40B4-BE49-F238E27FC236}">
                <a16:creationId xmlns:a16="http://schemas.microsoft.com/office/drawing/2014/main" xmlns="" id="{0A6F868F-7E0D-45FA-B180-9783BEC3C5D0}"/>
              </a:ext>
            </a:extLst>
          </p:cNvPr>
          <p:cNvSpPr txBox="1">
            <a:spLocks/>
          </p:cNvSpPr>
          <p:nvPr/>
        </p:nvSpPr>
        <p:spPr>
          <a:xfrm>
            <a:off x="776722" y="3481269"/>
            <a:ext cx="3315884" cy="929365"/>
          </a:xfrm>
          <a:prstGeom prst="rect">
            <a:avLst/>
          </a:prstGeom>
          <a:solidFill>
            <a:srgbClr val="464552"/>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FFBF6E"/>
              </a:solidFill>
              <a:effectLst/>
              <a:uLnTx/>
              <a:uFillTx/>
              <a:latin typeface="Arial" panose="020B0604020202020204" pitchFamily="34" charset="0"/>
              <a:ea typeface="+mn-ea"/>
              <a:cs typeface="Arial" panose="020B0604020202020204" pitchFamily="34" charset="0"/>
            </a:endParaRPr>
          </a:p>
        </p:txBody>
      </p:sp>
      <p:sp>
        <p:nvSpPr>
          <p:cNvPr id="75" name="Content Placeholder 2">
            <a:extLst>
              <a:ext uri="{FF2B5EF4-FFF2-40B4-BE49-F238E27FC236}">
                <a16:creationId xmlns:a16="http://schemas.microsoft.com/office/drawing/2014/main" xmlns="" id="{31055292-6105-4697-9630-34EF95A4C05A}"/>
              </a:ext>
            </a:extLst>
          </p:cNvPr>
          <p:cNvSpPr txBox="1">
            <a:spLocks/>
          </p:cNvSpPr>
          <p:nvPr/>
        </p:nvSpPr>
        <p:spPr>
          <a:xfrm>
            <a:off x="4280237" y="3477134"/>
            <a:ext cx="3349197" cy="2391006"/>
          </a:xfrm>
          <a:prstGeom prst="rect">
            <a:avLst/>
          </a:prstGeom>
          <a:solidFill>
            <a:srgbClr val="464552"/>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FFBF6E"/>
              </a:solidFill>
              <a:effectLst/>
              <a:uLnTx/>
              <a:uFillTx/>
              <a:latin typeface="Arial" panose="020B0604020202020204" pitchFamily="34" charset="0"/>
              <a:ea typeface="+mn-ea"/>
              <a:cs typeface="Arial" panose="020B0604020202020204" pitchFamily="34" charset="0"/>
            </a:endParaRPr>
          </a:p>
        </p:txBody>
      </p:sp>
      <p:sp>
        <p:nvSpPr>
          <p:cNvPr id="83" name="Content Placeholder 2">
            <a:extLst>
              <a:ext uri="{FF2B5EF4-FFF2-40B4-BE49-F238E27FC236}">
                <a16:creationId xmlns:a16="http://schemas.microsoft.com/office/drawing/2014/main" xmlns="" id="{2E1AC297-F527-4F64-8072-6E0D51671CD8}"/>
              </a:ext>
            </a:extLst>
          </p:cNvPr>
          <p:cNvSpPr txBox="1">
            <a:spLocks/>
          </p:cNvSpPr>
          <p:nvPr/>
        </p:nvSpPr>
        <p:spPr>
          <a:xfrm>
            <a:off x="7813317" y="2402514"/>
            <a:ext cx="3315883" cy="929365"/>
          </a:xfrm>
          <a:prstGeom prst="rect">
            <a:avLst/>
          </a:prstGeom>
          <a:solidFill>
            <a:srgbClr val="464552"/>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FFBF6E"/>
              </a:solidFill>
              <a:effectLst/>
              <a:uLnTx/>
              <a:uFillTx/>
              <a:latin typeface="Arial" panose="020B0604020202020204" pitchFamily="34" charset="0"/>
              <a:ea typeface="+mn-ea"/>
              <a:cs typeface="Arial" panose="020B0604020202020204" pitchFamily="34" charset="0"/>
            </a:endParaRPr>
          </a:p>
        </p:txBody>
      </p:sp>
      <p:sp>
        <p:nvSpPr>
          <p:cNvPr id="91" name="Content Placeholder 2">
            <a:extLst>
              <a:ext uri="{FF2B5EF4-FFF2-40B4-BE49-F238E27FC236}">
                <a16:creationId xmlns:a16="http://schemas.microsoft.com/office/drawing/2014/main" xmlns="" id="{E1E1DC17-EE00-425B-BFE3-978213B64D2A}"/>
              </a:ext>
            </a:extLst>
          </p:cNvPr>
          <p:cNvSpPr txBox="1">
            <a:spLocks/>
          </p:cNvSpPr>
          <p:nvPr/>
        </p:nvSpPr>
        <p:spPr>
          <a:xfrm>
            <a:off x="776722" y="4558094"/>
            <a:ext cx="3315881" cy="929365"/>
          </a:xfrm>
          <a:prstGeom prst="rect">
            <a:avLst/>
          </a:prstGeom>
          <a:solidFill>
            <a:srgbClr val="464552"/>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FFBF6E"/>
              </a:solidFill>
              <a:effectLst/>
              <a:uLnTx/>
              <a:uFillTx/>
              <a:latin typeface="Arial" panose="020B0604020202020204" pitchFamily="34" charset="0"/>
              <a:ea typeface="+mn-ea"/>
              <a:cs typeface="Arial" panose="020B0604020202020204" pitchFamily="34" charset="0"/>
            </a:endParaRPr>
          </a:p>
        </p:txBody>
      </p:sp>
      <p:sp>
        <p:nvSpPr>
          <p:cNvPr id="113" name="Content Placeholder 2">
            <a:extLst>
              <a:ext uri="{FF2B5EF4-FFF2-40B4-BE49-F238E27FC236}">
                <a16:creationId xmlns:a16="http://schemas.microsoft.com/office/drawing/2014/main" xmlns="" id="{E2F53AD7-769E-4161-B532-CE519A321A1E}"/>
              </a:ext>
            </a:extLst>
          </p:cNvPr>
          <p:cNvSpPr txBox="1">
            <a:spLocks/>
          </p:cNvSpPr>
          <p:nvPr/>
        </p:nvSpPr>
        <p:spPr>
          <a:xfrm>
            <a:off x="7813318" y="4568968"/>
            <a:ext cx="3315884" cy="1299172"/>
          </a:xfrm>
          <a:prstGeom prst="rect">
            <a:avLst/>
          </a:prstGeom>
          <a:solidFill>
            <a:srgbClr val="464552"/>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FFBF6E"/>
              </a:solidFill>
              <a:effectLst/>
              <a:uLnTx/>
              <a:uFillTx/>
              <a:latin typeface="Arial" panose="020B0604020202020204" pitchFamily="34" charset="0"/>
              <a:ea typeface="+mn-ea"/>
              <a:cs typeface="Arial" panose="020B0604020202020204" pitchFamily="34" charset="0"/>
            </a:endParaRPr>
          </a:p>
        </p:txBody>
      </p:sp>
      <p:sp>
        <p:nvSpPr>
          <p:cNvPr id="28" name="Content Placeholder 2">
            <a:extLst>
              <a:ext uri="{FF2B5EF4-FFF2-40B4-BE49-F238E27FC236}">
                <a16:creationId xmlns:a16="http://schemas.microsoft.com/office/drawing/2014/main" xmlns="" id="{5A58B585-50E5-43AD-8195-DCE6A51E091A}"/>
              </a:ext>
            </a:extLst>
          </p:cNvPr>
          <p:cNvSpPr txBox="1">
            <a:spLocks/>
          </p:cNvSpPr>
          <p:nvPr/>
        </p:nvSpPr>
        <p:spPr>
          <a:xfrm>
            <a:off x="4280237" y="2402514"/>
            <a:ext cx="3315884" cy="929365"/>
          </a:xfrm>
          <a:prstGeom prst="rect">
            <a:avLst/>
          </a:prstGeom>
          <a:solidFill>
            <a:srgbClr val="464552"/>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FFBF6E"/>
              </a:solidFill>
              <a:effectLst/>
              <a:uLnTx/>
              <a:uFillTx/>
              <a:latin typeface="Arial" panose="020B0604020202020204" pitchFamily="34" charset="0"/>
              <a:ea typeface="+mn-ea"/>
              <a:cs typeface="Arial" panose="020B0604020202020204" pitchFamily="34" charset="0"/>
            </a:endParaRPr>
          </a:p>
        </p:txBody>
      </p:sp>
      <p:sp>
        <p:nvSpPr>
          <p:cNvPr id="32" name="Content Placeholder 2">
            <a:extLst>
              <a:ext uri="{FF2B5EF4-FFF2-40B4-BE49-F238E27FC236}">
                <a16:creationId xmlns:a16="http://schemas.microsoft.com/office/drawing/2014/main" xmlns="" id="{5CE1ACD1-38CF-47C5-842F-39516FA99B12}"/>
              </a:ext>
            </a:extLst>
          </p:cNvPr>
          <p:cNvSpPr txBox="1">
            <a:spLocks/>
          </p:cNvSpPr>
          <p:nvPr/>
        </p:nvSpPr>
        <p:spPr>
          <a:xfrm>
            <a:off x="776722" y="2401956"/>
            <a:ext cx="3315884" cy="929365"/>
          </a:xfrm>
          <a:prstGeom prst="rect">
            <a:avLst/>
          </a:prstGeom>
          <a:solidFill>
            <a:srgbClr val="464552"/>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FFBF6E"/>
              </a:solidFill>
              <a:effectLst/>
              <a:uLnTx/>
              <a:uFillTx/>
              <a:latin typeface="Arial" panose="020B0604020202020204" pitchFamily="34" charset="0"/>
              <a:ea typeface="+mn-ea"/>
              <a:cs typeface="Arial" panose="020B0604020202020204" pitchFamily="34" charset="0"/>
            </a:endParaRPr>
          </a:p>
        </p:txBody>
      </p:sp>
      <p:sp>
        <p:nvSpPr>
          <p:cNvPr id="33" name="TextBox 32">
            <a:extLst>
              <a:ext uri="{FF2B5EF4-FFF2-40B4-BE49-F238E27FC236}">
                <a16:creationId xmlns:a16="http://schemas.microsoft.com/office/drawing/2014/main" xmlns="" id="{75800828-99EF-498E-BB7B-44E6CA7752CC}"/>
              </a:ext>
            </a:extLst>
          </p:cNvPr>
          <p:cNvSpPr txBox="1"/>
          <p:nvPr/>
        </p:nvSpPr>
        <p:spPr>
          <a:xfrm>
            <a:off x="945416" y="2617306"/>
            <a:ext cx="308685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1000"/>
              </a:spcBef>
              <a:spcAft>
                <a:spcPts val="0"/>
              </a:spcAft>
              <a:buClrTx/>
              <a:buSzTx/>
              <a:buFontTx/>
              <a:buNone/>
              <a:tabLst/>
              <a:defRPr/>
            </a:pPr>
            <a:r>
              <a:rPr lang="en-US" sz="1200" b="1" cap="all" spc="-100" dirty="0">
                <a:solidFill>
                  <a:srgbClr val="FFBF6E"/>
                </a:solidFill>
                <a:latin typeface="Arial Black" panose="020B0604020202020204" pitchFamily="34" charset="0"/>
              </a:rPr>
              <a:t>Submission of application via digital system </a:t>
            </a:r>
          </a:p>
        </p:txBody>
      </p:sp>
      <p:sp>
        <p:nvSpPr>
          <p:cNvPr id="36" name="Content Placeholder 2">
            <a:extLst>
              <a:ext uri="{FF2B5EF4-FFF2-40B4-BE49-F238E27FC236}">
                <a16:creationId xmlns:a16="http://schemas.microsoft.com/office/drawing/2014/main" xmlns="" id="{33610762-32DD-4FD0-8674-AAC1B70C3198}"/>
              </a:ext>
            </a:extLst>
          </p:cNvPr>
          <p:cNvSpPr txBox="1">
            <a:spLocks/>
          </p:cNvSpPr>
          <p:nvPr/>
        </p:nvSpPr>
        <p:spPr>
          <a:xfrm>
            <a:off x="7813318" y="3482956"/>
            <a:ext cx="3315882" cy="929365"/>
          </a:xfrm>
          <a:prstGeom prst="rect">
            <a:avLst/>
          </a:prstGeom>
          <a:solidFill>
            <a:srgbClr val="464552"/>
          </a:solidFill>
        </p:spPr>
        <p:txBody>
          <a:bodyPr vert="horz" lIns="91440" tIns="45720" rIns="91440" bIns="45720" rtlCol="0" anchor="t">
            <a:noAutofit/>
          </a:bodyPr>
          <a:lstStyle>
            <a:lvl1pPr marL="228600" indent="-228600" algn="l" defTabSz="914400" rtl="0" eaLnBrk="1" latinLnBrk="0" hangingPunct="1">
              <a:lnSpc>
                <a:spcPts val="2800"/>
              </a:lnSpc>
              <a:spcBef>
                <a:spcPts val="1000"/>
              </a:spcBef>
              <a:buFont typeface="Arial" panose="020B0604020202020204" pitchFamily="34" charset="0"/>
              <a:buChar char="•"/>
              <a:defRPr sz="1800" b="0" i="0" kern="1200">
                <a:solidFill>
                  <a:srgbClr val="302F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800"/>
              </a:lnSpc>
              <a:spcBef>
                <a:spcPts val="500"/>
              </a:spcBef>
              <a:buFont typeface="Arial" panose="020B0604020202020204" pitchFamily="34" charset="0"/>
              <a:buChar char="•"/>
              <a:defRPr sz="1600" b="0" i="0" kern="1200">
                <a:solidFill>
                  <a:srgbClr val="302F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800"/>
              </a:lnSpc>
              <a:spcBef>
                <a:spcPts val="500"/>
              </a:spcBef>
              <a:buFont typeface="Arial" panose="020B0604020202020204" pitchFamily="34" charset="0"/>
              <a:buChar char="•"/>
              <a:defRPr sz="1400" b="0" i="0" kern="1200">
                <a:solidFill>
                  <a:srgbClr val="302F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800"/>
              </a:lnSpc>
              <a:spcBef>
                <a:spcPts val="500"/>
              </a:spcBef>
              <a:buFont typeface="Arial" panose="020B0604020202020204" pitchFamily="34" charset="0"/>
              <a:buChar char="•"/>
              <a:defRPr sz="1200" b="0" i="0" kern="1200">
                <a:solidFill>
                  <a:srgbClr val="302F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FFBF6E"/>
              </a:solidFill>
              <a:effectLst/>
              <a:uLnTx/>
              <a:uFillTx/>
              <a:latin typeface="Arial" panose="020B0604020202020204" pitchFamily="34" charset="0"/>
              <a:ea typeface="+mn-ea"/>
              <a:cs typeface="Arial" panose="020B0604020202020204" pitchFamily="34" charset="0"/>
            </a:endParaRPr>
          </a:p>
        </p:txBody>
      </p:sp>
      <p:sp>
        <p:nvSpPr>
          <p:cNvPr id="38" name="TextBox 32">
            <a:extLst>
              <a:ext uri="{FF2B5EF4-FFF2-40B4-BE49-F238E27FC236}">
                <a16:creationId xmlns:a16="http://schemas.microsoft.com/office/drawing/2014/main" xmlns="" id="{7E666B89-7066-48E7-8EA8-F7C24A2432D5}"/>
              </a:ext>
            </a:extLst>
          </p:cNvPr>
          <p:cNvSpPr txBox="1"/>
          <p:nvPr/>
        </p:nvSpPr>
        <p:spPr>
          <a:xfrm>
            <a:off x="945416" y="3599411"/>
            <a:ext cx="30868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1000"/>
              </a:spcBef>
              <a:spcAft>
                <a:spcPts val="0"/>
              </a:spcAft>
              <a:buClrTx/>
              <a:buSzTx/>
              <a:buFontTx/>
              <a:buNone/>
              <a:tabLst/>
              <a:defRPr/>
            </a:pPr>
            <a:r>
              <a:rPr lang="en-US" sz="1200" b="1" cap="all" spc="-100" dirty="0">
                <a:solidFill>
                  <a:srgbClr val="FFBF6E"/>
                </a:solidFill>
                <a:latin typeface="Arial Black" panose="020B0604020202020204" pitchFamily="34" charset="0"/>
              </a:rPr>
              <a:t>Based on application forms issued by the danish business authority</a:t>
            </a:r>
          </a:p>
        </p:txBody>
      </p:sp>
      <p:sp>
        <p:nvSpPr>
          <p:cNvPr id="39" name="TextBox 32">
            <a:extLst>
              <a:ext uri="{FF2B5EF4-FFF2-40B4-BE49-F238E27FC236}">
                <a16:creationId xmlns:a16="http://schemas.microsoft.com/office/drawing/2014/main" xmlns="" id="{B21E297D-2A59-4ED9-88B2-4CF716758CC7}"/>
              </a:ext>
            </a:extLst>
          </p:cNvPr>
          <p:cNvSpPr txBox="1"/>
          <p:nvPr/>
        </p:nvSpPr>
        <p:spPr>
          <a:xfrm>
            <a:off x="7927830" y="4628077"/>
            <a:ext cx="308685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200" b="1" cap="all" spc="-100" dirty="0">
                <a:solidFill>
                  <a:srgbClr val="FFBF6E"/>
                </a:solidFill>
                <a:latin typeface="Arial Black" panose="020B0604020202020204" pitchFamily="34" charset="0"/>
              </a:rPr>
              <a:t>Approval may be revoked later if subsequent changes imply serious threats to national security or public order (e.g. Territotial changes, military coup takeover</a:t>
            </a:r>
          </a:p>
        </p:txBody>
      </p:sp>
      <p:sp>
        <p:nvSpPr>
          <p:cNvPr id="40" name="TextBox 32">
            <a:extLst>
              <a:ext uri="{FF2B5EF4-FFF2-40B4-BE49-F238E27FC236}">
                <a16:creationId xmlns:a16="http://schemas.microsoft.com/office/drawing/2014/main" xmlns="" id="{9FCAE341-9F69-4AE9-B94A-6524F959CF4D}"/>
              </a:ext>
            </a:extLst>
          </p:cNvPr>
          <p:cNvSpPr txBox="1"/>
          <p:nvPr/>
        </p:nvSpPr>
        <p:spPr>
          <a:xfrm>
            <a:off x="1005745" y="4750326"/>
            <a:ext cx="308685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1000"/>
              </a:spcBef>
              <a:spcAft>
                <a:spcPts val="0"/>
              </a:spcAft>
              <a:buClrTx/>
              <a:buSzTx/>
              <a:buFontTx/>
              <a:buNone/>
              <a:tabLst/>
              <a:defRPr/>
            </a:pPr>
            <a:r>
              <a:rPr lang="en-US" sz="1200" b="1" cap="all" spc="-100" dirty="0">
                <a:solidFill>
                  <a:srgbClr val="FFBF6E"/>
                </a:solidFill>
                <a:latin typeface="Arial Black" panose="020B0604020202020204" pitchFamily="34" charset="0"/>
              </a:rPr>
              <a:t>Danish or english</a:t>
            </a:r>
          </a:p>
        </p:txBody>
      </p:sp>
      <p:sp>
        <p:nvSpPr>
          <p:cNvPr id="41" name="TextBox 32">
            <a:extLst>
              <a:ext uri="{FF2B5EF4-FFF2-40B4-BE49-F238E27FC236}">
                <a16:creationId xmlns:a16="http://schemas.microsoft.com/office/drawing/2014/main" xmlns="" id="{8E5EC534-4BC8-48DB-A1AC-F3AB57466A08}"/>
              </a:ext>
            </a:extLst>
          </p:cNvPr>
          <p:cNvSpPr txBox="1"/>
          <p:nvPr/>
        </p:nvSpPr>
        <p:spPr>
          <a:xfrm>
            <a:off x="4378683" y="3599411"/>
            <a:ext cx="3147649" cy="25083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1000"/>
              </a:spcBef>
              <a:spcAft>
                <a:spcPts val="0"/>
              </a:spcAft>
              <a:buClrTx/>
              <a:buSzTx/>
              <a:buFontTx/>
              <a:buNone/>
              <a:tabLst/>
              <a:defRPr/>
            </a:pPr>
            <a:r>
              <a:rPr lang="en-US" sz="1200" b="1" cap="all" spc="-100" dirty="0">
                <a:solidFill>
                  <a:srgbClr val="FFBF6E"/>
                </a:solidFill>
                <a:latin typeface="Arial Black" panose="020B0604020202020204" pitchFamily="34" charset="0"/>
              </a:rPr>
              <a:t>60-day review period</a:t>
            </a:r>
          </a:p>
          <a:p>
            <a:pPr marL="0" marR="0" lvl="0" indent="0" defTabSz="914400" rtl="0" eaLnBrk="1" fontAlgn="auto" latinLnBrk="0" hangingPunct="1">
              <a:lnSpc>
                <a:spcPct val="100000"/>
              </a:lnSpc>
              <a:spcBef>
                <a:spcPts val="1000"/>
              </a:spcBef>
              <a:spcAft>
                <a:spcPts val="0"/>
              </a:spcAft>
              <a:buClrTx/>
              <a:buSzTx/>
              <a:buFontTx/>
              <a:buNone/>
              <a:tabLst/>
              <a:defRPr/>
            </a:pPr>
            <a:r>
              <a:rPr lang="en-US" sz="1200" b="1" cap="all" spc="-100" dirty="0">
                <a:solidFill>
                  <a:srgbClr val="FFBF6E"/>
                </a:solidFill>
                <a:latin typeface="Arial Black" panose="020B0604020202020204" pitchFamily="34" charset="0"/>
              </a:rPr>
              <a:t>For critical sector filings no automatic approval at the end of the 60-day period – case handling may be prolonged in case of further information requests, delays etc.</a:t>
            </a:r>
          </a:p>
          <a:p>
            <a:pPr marL="0" marR="0" lvl="0" indent="0" defTabSz="914400" rtl="0" eaLnBrk="1" fontAlgn="auto" latinLnBrk="0" hangingPunct="1">
              <a:lnSpc>
                <a:spcPct val="100000"/>
              </a:lnSpc>
              <a:spcBef>
                <a:spcPts val="1000"/>
              </a:spcBef>
              <a:spcAft>
                <a:spcPts val="0"/>
              </a:spcAft>
              <a:buClrTx/>
              <a:buSzTx/>
              <a:buFontTx/>
              <a:buNone/>
              <a:tabLst/>
              <a:defRPr/>
            </a:pPr>
            <a:r>
              <a:rPr lang="en-US" sz="1200" b="1" cap="all" spc="-100" dirty="0">
                <a:solidFill>
                  <a:srgbClr val="FFBF6E"/>
                </a:solidFill>
                <a:latin typeface="Arial Black" panose="020B0604020202020204" pitchFamily="34" charset="0"/>
              </a:rPr>
              <a:t>In Voluntary scheme approval is automatic if no response at the end of 60-day period</a:t>
            </a:r>
          </a:p>
          <a:p>
            <a:pPr marL="0" marR="0" lvl="0" indent="0" defTabSz="914400" rtl="0" eaLnBrk="1" fontAlgn="auto" latinLnBrk="0" hangingPunct="1">
              <a:lnSpc>
                <a:spcPct val="100000"/>
              </a:lnSpc>
              <a:spcBef>
                <a:spcPts val="1000"/>
              </a:spcBef>
              <a:spcAft>
                <a:spcPts val="0"/>
              </a:spcAft>
              <a:buClrTx/>
              <a:buSzTx/>
              <a:buFontTx/>
              <a:buNone/>
              <a:tabLst/>
              <a:defRPr/>
            </a:pPr>
            <a:endParaRPr lang="en-US" sz="1200" b="1" cap="all" spc="-100" dirty="0">
              <a:solidFill>
                <a:srgbClr val="FFBF6E"/>
              </a:solidFill>
              <a:latin typeface="Arial Black" panose="020B0604020202020204" pitchFamily="34" charset="0"/>
            </a:endParaRPr>
          </a:p>
        </p:txBody>
      </p:sp>
      <p:sp>
        <p:nvSpPr>
          <p:cNvPr id="42" name="TextBox 32">
            <a:extLst>
              <a:ext uri="{FF2B5EF4-FFF2-40B4-BE49-F238E27FC236}">
                <a16:creationId xmlns:a16="http://schemas.microsoft.com/office/drawing/2014/main" xmlns="" id="{21DD8EF4-606A-422B-9622-ED824F44AEB7}"/>
              </a:ext>
            </a:extLst>
          </p:cNvPr>
          <p:cNvSpPr txBox="1"/>
          <p:nvPr/>
        </p:nvSpPr>
        <p:spPr>
          <a:xfrm>
            <a:off x="4394750" y="2580539"/>
            <a:ext cx="30868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1000"/>
              </a:spcBef>
              <a:spcAft>
                <a:spcPts val="0"/>
              </a:spcAft>
              <a:buClrTx/>
              <a:buSzTx/>
              <a:buFontTx/>
              <a:buNone/>
              <a:tabLst/>
              <a:defRPr/>
            </a:pPr>
            <a:r>
              <a:rPr lang="en-US" sz="1200" b="1" cap="all" spc="-100" dirty="0">
                <a:solidFill>
                  <a:srgbClr val="FFBF6E"/>
                </a:solidFill>
                <a:latin typeface="Arial Black" panose="020B0604020202020204" pitchFamily="34" charset="0"/>
              </a:rPr>
              <a:t>If to be submitted by lawyer, documentation for authority to do this must be submitted </a:t>
            </a:r>
          </a:p>
        </p:txBody>
      </p:sp>
      <p:sp>
        <p:nvSpPr>
          <p:cNvPr id="43" name="TextBox 32">
            <a:extLst>
              <a:ext uri="{FF2B5EF4-FFF2-40B4-BE49-F238E27FC236}">
                <a16:creationId xmlns:a16="http://schemas.microsoft.com/office/drawing/2014/main" xmlns="" id="{FA6F7725-64AC-4A90-BCBF-EC29A3EA539C}"/>
              </a:ext>
            </a:extLst>
          </p:cNvPr>
          <p:cNvSpPr txBox="1"/>
          <p:nvPr/>
        </p:nvSpPr>
        <p:spPr>
          <a:xfrm>
            <a:off x="7927829" y="2538256"/>
            <a:ext cx="30868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1000"/>
              </a:spcBef>
              <a:spcAft>
                <a:spcPts val="0"/>
              </a:spcAft>
              <a:buClrTx/>
              <a:buSzTx/>
              <a:buFontTx/>
              <a:buNone/>
              <a:tabLst/>
              <a:defRPr/>
            </a:pPr>
            <a:r>
              <a:rPr lang="en-US" sz="1200" b="1" cap="all" spc="-100" dirty="0">
                <a:solidFill>
                  <a:srgbClr val="FFBF6E"/>
                </a:solidFill>
                <a:latin typeface="Arial Black" panose="020B0604020202020204" pitchFamily="34" charset="0"/>
              </a:rPr>
              <a:t>To cater for shorter case handling period complete yourself the EU notification</a:t>
            </a:r>
          </a:p>
        </p:txBody>
      </p:sp>
      <p:sp>
        <p:nvSpPr>
          <p:cNvPr id="44" name="TextBox 32">
            <a:extLst>
              <a:ext uri="{FF2B5EF4-FFF2-40B4-BE49-F238E27FC236}">
                <a16:creationId xmlns:a16="http://schemas.microsoft.com/office/drawing/2014/main" xmlns="" id="{2D7266F9-BC83-4481-BBCE-8418DD50E7A0}"/>
              </a:ext>
            </a:extLst>
          </p:cNvPr>
          <p:cNvSpPr txBox="1"/>
          <p:nvPr/>
        </p:nvSpPr>
        <p:spPr>
          <a:xfrm>
            <a:off x="7927829" y="3606651"/>
            <a:ext cx="30868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200" b="1" cap="all" spc="-100" dirty="0">
                <a:solidFill>
                  <a:srgbClr val="FFBF6E"/>
                </a:solidFill>
                <a:latin typeface="Arial Black" panose="020B0604020202020204" pitchFamily="34" charset="0"/>
              </a:rPr>
              <a:t>Rules on protection of information submitted, but no information access</a:t>
            </a:r>
          </a:p>
        </p:txBody>
      </p:sp>
    </p:spTree>
    <p:extLst>
      <p:ext uri="{BB962C8B-B14F-4D97-AF65-F5344CB8AC3E}">
        <p14:creationId xmlns:p14="http://schemas.microsoft.com/office/powerpoint/2010/main" val="20886805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24">
            <a:extLst>
              <a:ext uri="{FF2B5EF4-FFF2-40B4-BE49-F238E27FC236}">
                <a16:creationId xmlns:a16="http://schemas.microsoft.com/office/drawing/2014/main" xmlns="" id="{78E27460-47A8-446A-8833-80C3993AC3E1}"/>
              </a:ext>
            </a:extLst>
          </p:cNvPr>
          <p:cNvSpPr>
            <a:spLocks noGrp="1"/>
          </p:cNvSpPr>
          <p:nvPr>
            <p:ph type="title"/>
          </p:nvPr>
        </p:nvSpPr>
        <p:spPr>
          <a:xfrm>
            <a:off x="519142" y="489537"/>
            <a:ext cx="10829350" cy="1008062"/>
          </a:xfrm>
        </p:spPr>
        <p:txBody>
          <a:bodyPr/>
          <a:lstStyle/>
          <a:p>
            <a:r>
              <a:rPr lang="en-US" sz="5400" dirty="0"/>
              <a:t>Reasons to reject         an fdi</a:t>
            </a:r>
            <a:endParaRPr lang="en-GB" sz="5400" dirty="0"/>
          </a:p>
        </p:txBody>
      </p:sp>
      <p:grpSp>
        <p:nvGrpSpPr>
          <p:cNvPr id="12" name="Group 11">
            <a:extLst>
              <a:ext uri="{FF2B5EF4-FFF2-40B4-BE49-F238E27FC236}">
                <a16:creationId xmlns:a16="http://schemas.microsoft.com/office/drawing/2014/main" xmlns="" id="{C1541F7A-A0AD-406E-86DD-00E97D4480D9}"/>
              </a:ext>
            </a:extLst>
          </p:cNvPr>
          <p:cNvGrpSpPr/>
          <p:nvPr/>
        </p:nvGrpSpPr>
        <p:grpSpPr>
          <a:xfrm>
            <a:off x="352649" y="2103827"/>
            <a:ext cx="5586333" cy="3927518"/>
            <a:chOff x="5968086" y="4503560"/>
            <a:chExt cx="2418720" cy="2308324"/>
          </a:xfrm>
        </p:grpSpPr>
        <p:sp>
          <p:nvSpPr>
            <p:cNvPr id="13" name="Oval 12">
              <a:extLst>
                <a:ext uri="{FF2B5EF4-FFF2-40B4-BE49-F238E27FC236}">
                  <a16:creationId xmlns:a16="http://schemas.microsoft.com/office/drawing/2014/main" xmlns="" id="{F402F3A9-0F5E-4D45-A80A-A0223AC08D0B}"/>
                </a:ext>
              </a:extLst>
            </p:cNvPr>
            <p:cNvSpPr/>
            <p:nvPr/>
          </p:nvSpPr>
          <p:spPr>
            <a:xfrm>
              <a:off x="6078482" y="4503560"/>
              <a:ext cx="2308324" cy="2308324"/>
            </a:xfrm>
            <a:prstGeom prst="ellipse">
              <a:avLst/>
            </a:prstGeom>
            <a:solidFill>
              <a:srgbClr val="FFB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4" name="TextBox 13">
              <a:extLst>
                <a:ext uri="{FF2B5EF4-FFF2-40B4-BE49-F238E27FC236}">
                  <a16:creationId xmlns:a16="http://schemas.microsoft.com/office/drawing/2014/main" xmlns="" id="{AEB3C601-E259-4C9D-BB42-7E9A91FE1F74}"/>
                </a:ext>
              </a:extLst>
            </p:cNvPr>
            <p:cNvSpPr txBox="1"/>
            <p:nvPr/>
          </p:nvSpPr>
          <p:spPr>
            <a:xfrm>
              <a:off x="5968086" y="4634229"/>
              <a:ext cx="2382728" cy="2134500"/>
            </a:xfrm>
            <a:prstGeom prst="rect">
              <a:avLst/>
            </a:prstGeom>
            <a:noFill/>
            <a:ln>
              <a:noFill/>
            </a:ln>
          </p:spPr>
          <p:txBody>
            <a:bodyPr wrap="square" rtlCol="0">
              <a:spAutoFit/>
            </a:bodyPr>
            <a:lstStyle/>
            <a:p>
              <a:pPr algn="ctr"/>
              <a:r>
                <a:rPr lang="fi-FI" sz="2000" b="1" dirty="0">
                  <a:solidFill>
                    <a:srgbClr val="302F3C"/>
                  </a:solidFill>
                  <a:latin typeface="Arial" panose="020B0604020202020204" pitchFamily="34" charset="0"/>
                  <a:cs typeface="Arial" panose="020B0604020202020204" pitchFamily="34" charset="0"/>
                </a:rPr>
                <a:t>The FDI target</a:t>
              </a:r>
            </a:p>
            <a:p>
              <a:pPr algn="ctr"/>
              <a:endParaRPr lang="fi-FI" sz="1400" b="1" dirty="0">
                <a:solidFill>
                  <a:srgbClr val="302F3C"/>
                </a:solidFill>
                <a:latin typeface="Arial" panose="020B0604020202020204" pitchFamily="34" charset="0"/>
                <a:cs typeface="Arial" panose="020B0604020202020204" pitchFamily="34" charset="0"/>
              </a:endParaRPr>
            </a:p>
            <a:p>
              <a:pPr lvl="1" algn="ctr"/>
              <a:r>
                <a:rPr lang="fi-FI" sz="1400" dirty="0">
                  <a:latin typeface="Arial" panose="020B0604020202020204" pitchFamily="34" charset="0"/>
                  <a:cs typeface="Arial" panose="020B0604020202020204" pitchFamily="34" charset="0"/>
                </a:rPr>
                <a:t>Danish entity operates within or transaction                influences   Danish infrastrucure</a:t>
              </a:r>
            </a:p>
            <a:p>
              <a:pPr lvl="1" algn="ctr"/>
              <a:endParaRPr lang="fi-FI" sz="1400" dirty="0">
                <a:latin typeface="Arial" panose="020B0604020202020204" pitchFamily="34" charset="0"/>
                <a:cs typeface="Arial" panose="020B0604020202020204" pitchFamily="34" charset="0"/>
              </a:endParaRPr>
            </a:p>
            <a:p>
              <a:pPr lvl="1" algn="ctr"/>
              <a:r>
                <a:rPr lang="fi-FI" sz="1400" dirty="0">
                  <a:latin typeface="Arial" panose="020B0604020202020204" pitchFamily="34" charset="0"/>
                  <a:cs typeface="Arial" panose="020B0604020202020204" pitchFamily="34" charset="0"/>
                </a:rPr>
                <a:t>Access to or processing of classified personal data</a:t>
              </a:r>
            </a:p>
            <a:p>
              <a:pPr lvl="1" algn="ctr"/>
              <a:endParaRPr lang="fi-FI" sz="1400" dirty="0">
                <a:latin typeface="Arial" panose="020B0604020202020204" pitchFamily="34" charset="0"/>
                <a:cs typeface="Arial" panose="020B0604020202020204" pitchFamily="34" charset="0"/>
              </a:endParaRPr>
            </a:p>
            <a:p>
              <a:pPr lvl="1" algn="ctr"/>
              <a:r>
                <a:rPr lang="fi-FI" sz="1400" dirty="0">
                  <a:latin typeface="Arial" panose="020B0604020202020204" pitchFamily="34" charset="0"/>
                  <a:cs typeface="Arial" panose="020B0604020202020204" pitchFamily="34" charset="0"/>
                </a:rPr>
                <a:t>Supply of critical ”raw materials”, including energy and food supply safety</a:t>
              </a:r>
            </a:p>
            <a:p>
              <a:pPr lvl="1" algn="ctr"/>
              <a:endParaRPr lang="fi-FI" sz="1400" dirty="0">
                <a:latin typeface="Arial" panose="020B0604020202020204" pitchFamily="34" charset="0"/>
                <a:cs typeface="Arial" panose="020B0604020202020204" pitchFamily="34" charset="0"/>
              </a:endParaRPr>
            </a:p>
            <a:p>
              <a:pPr lvl="1" algn="ctr"/>
              <a:r>
                <a:rPr lang="fi-FI" sz="1400" dirty="0">
                  <a:latin typeface="Arial" panose="020B0604020202020204" pitchFamily="34" charset="0"/>
                  <a:cs typeface="Arial" panose="020B0604020202020204" pitchFamily="34" charset="0"/>
                </a:rPr>
                <a:t>Special focus on defense industry, dual-use product manufacturers and critical technology</a:t>
              </a:r>
            </a:p>
            <a:p>
              <a:pPr lvl="1" algn="ctr"/>
              <a:endParaRPr lang="fi-FI" sz="1400" dirty="0">
                <a:latin typeface="Arial" panose="020B0604020202020204" pitchFamily="34" charset="0"/>
                <a:cs typeface="Arial" panose="020B0604020202020204" pitchFamily="34" charset="0"/>
              </a:endParaRPr>
            </a:p>
            <a:p>
              <a:pPr lvl="1" algn="ctr"/>
              <a:r>
                <a:rPr lang="fi-FI" sz="1400" dirty="0">
                  <a:latin typeface="Arial" panose="020B0604020202020204" pitchFamily="34" charset="0"/>
                  <a:cs typeface="Arial" panose="020B0604020202020204" pitchFamily="34" charset="0"/>
                </a:rPr>
                <a:t>Market position, including substitution potential</a:t>
              </a:r>
            </a:p>
            <a:p>
              <a:pPr lvl="1" algn="ctr"/>
              <a:endParaRPr lang="fi-FI" sz="1400" dirty="0">
                <a:latin typeface="Arial" panose="020B0604020202020204" pitchFamily="34" charset="0"/>
                <a:cs typeface="Arial" panose="020B0604020202020204" pitchFamily="34" charset="0"/>
              </a:endParaRPr>
            </a:p>
            <a:p>
              <a:pPr lvl="1" algn="ctr"/>
              <a:endParaRPr lang="fi-FI" sz="1400" dirty="0">
                <a:latin typeface="Arial" panose="020B0604020202020204" pitchFamily="34" charset="0"/>
                <a:cs typeface="Arial" panose="020B0604020202020204" pitchFamily="34" charset="0"/>
              </a:endParaRPr>
            </a:p>
          </p:txBody>
        </p:sp>
      </p:grpSp>
      <p:sp>
        <p:nvSpPr>
          <p:cNvPr id="15" name="Oval 14">
            <a:extLst>
              <a:ext uri="{FF2B5EF4-FFF2-40B4-BE49-F238E27FC236}">
                <a16:creationId xmlns:a16="http://schemas.microsoft.com/office/drawing/2014/main" xmlns="" id="{83D9D88E-AB01-4959-9F1B-3634399EFF3A}"/>
              </a:ext>
            </a:extLst>
          </p:cNvPr>
          <p:cNvSpPr/>
          <p:nvPr/>
        </p:nvSpPr>
        <p:spPr>
          <a:xfrm>
            <a:off x="6022111" y="2103828"/>
            <a:ext cx="5700740" cy="3927517"/>
          </a:xfrm>
          <a:prstGeom prst="ellipse">
            <a:avLst/>
          </a:prstGeom>
          <a:solidFill>
            <a:srgbClr val="302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2" name="TextBox 21">
            <a:extLst>
              <a:ext uri="{FF2B5EF4-FFF2-40B4-BE49-F238E27FC236}">
                <a16:creationId xmlns:a16="http://schemas.microsoft.com/office/drawing/2014/main" xmlns="" id="{EA19AE2F-4E3C-45A9-B8A8-6D2B94C34FE7}"/>
              </a:ext>
            </a:extLst>
          </p:cNvPr>
          <p:cNvSpPr txBox="1"/>
          <p:nvPr/>
        </p:nvSpPr>
        <p:spPr>
          <a:xfrm>
            <a:off x="6394017" y="2474403"/>
            <a:ext cx="4956928" cy="2769989"/>
          </a:xfrm>
          <a:prstGeom prst="rect">
            <a:avLst/>
          </a:prstGeom>
          <a:noFill/>
          <a:ln>
            <a:noFill/>
          </a:ln>
        </p:spPr>
        <p:txBody>
          <a:bodyPr wrap="square" rtlCol="0">
            <a:spAutoFit/>
          </a:bodyPr>
          <a:lstStyle/>
          <a:p>
            <a:pPr algn="ctr"/>
            <a:r>
              <a:rPr lang="fi-FI" sz="2000" b="1" dirty="0">
                <a:solidFill>
                  <a:schemeClr val="bg1"/>
                </a:solidFill>
                <a:latin typeface="Arial" panose="020B0604020202020204" pitchFamily="34" charset="0"/>
                <a:cs typeface="Arial" panose="020B0604020202020204" pitchFamily="34" charset="0"/>
              </a:rPr>
              <a:t>The foreign party</a:t>
            </a:r>
            <a:endParaRPr lang="fi-FI" b="1" dirty="0">
              <a:solidFill>
                <a:schemeClr val="bg1"/>
              </a:solidFill>
              <a:latin typeface="Arial" panose="020B0604020202020204" pitchFamily="34" charset="0"/>
              <a:cs typeface="Arial" panose="020B0604020202020204" pitchFamily="34" charset="0"/>
            </a:endParaRPr>
          </a:p>
          <a:p>
            <a:pPr algn="ctr"/>
            <a:endParaRPr lang="en-US" sz="1400" dirty="0">
              <a:solidFill>
                <a:schemeClr val="bg1"/>
              </a:solidFill>
              <a:latin typeface="Arial" panose="020B0604020202020204" pitchFamily="34" charset="0"/>
              <a:cs typeface="Arial" panose="020B0604020202020204" pitchFamily="34" charset="0"/>
            </a:endParaRPr>
          </a:p>
          <a:p>
            <a:pPr lvl="1" algn="ctr"/>
            <a:r>
              <a:rPr lang="fi-FI" sz="1400" dirty="0">
                <a:solidFill>
                  <a:schemeClr val="bg1"/>
                </a:solidFill>
                <a:latin typeface="Arial" panose="020B0604020202020204" pitchFamily="34" charset="0"/>
                <a:cs typeface="Arial" panose="020B0604020202020204" pitchFamily="34" charset="0"/>
              </a:rPr>
              <a:t>Direct or indirect controlled by foreign governments, organs or army forces, including through ownership or financing</a:t>
            </a:r>
          </a:p>
          <a:p>
            <a:pPr lvl="1" algn="ctr"/>
            <a:endParaRPr lang="fi-FI" sz="1400" dirty="0">
              <a:solidFill>
                <a:schemeClr val="bg1"/>
              </a:solidFill>
              <a:latin typeface="Arial" panose="020B0604020202020204" pitchFamily="34" charset="0"/>
              <a:cs typeface="Arial" panose="020B0604020202020204" pitchFamily="34" charset="0"/>
            </a:endParaRPr>
          </a:p>
          <a:p>
            <a:pPr lvl="1" algn="ctr"/>
            <a:r>
              <a:rPr lang="fi-FI" sz="1400" dirty="0">
                <a:solidFill>
                  <a:schemeClr val="bg1"/>
                </a:solidFill>
                <a:latin typeface="Arial" panose="020B0604020202020204" pitchFamily="34" charset="0"/>
                <a:cs typeface="Arial" panose="020B0604020202020204" pitchFamily="34" charset="0"/>
              </a:rPr>
              <a:t>Involved in activities influencing national security or public order in EU or other allied countries</a:t>
            </a:r>
          </a:p>
          <a:p>
            <a:pPr lvl="1" algn="ctr"/>
            <a:endParaRPr lang="fi-FI" sz="1400" dirty="0">
              <a:solidFill>
                <a:schemeClr val="bg1"/>
              </a:solidFill>
              <a:latin typeface="Arial" panose="020B0604020202020204" pitchFamily="34" charset="0"/>
              <a:cs typeface="Arial" panose="020B0604020202020204" pitchFamily="34" charset="0"/>
            </a:endParaRPr>
          </a:p>
          <a:p>
            <a:pPr lvl="1" algn="ctr"/>
            <a:r>
              <a:rPr lang="fi-FI" sz="1400" dirty="0">
                <a:solidFill>
                  <a:schemeClr val="bg1"/>
                </a:solidFill>
                <a:latin typeface="Arial" panose="020B0604020202020204" pitchFamily="34" charset="0"/>
                <a:cs typeface="Arial" panose="020B0604020202020204" pitchFamily="34" charset="0"/>
              </a:rPr>
              <a:t>Involved in or relationship to criminal activities</a:t>
            </a:r>
          </a:p>
          <a:p>
            <a:pPr lvl="1" algn="ctr"/>
            <a:endParaRPr lang="fi-FI" sz="1400" dirty="0">
              <a:solidFill>
                <a:schemeClr val="bg1"/>
              </a:solidFill>
              <a:latin typeface="Arial" panose="020B0604020202020204" pitchFamily="34" charset="0"/>
              <a:cs typeface="Arial" panose="020B0604020202020204" pitchFamily="34" charset="0"/>
            </a:endParaRPr>
          </a:p>
          <a:p>
            <a:pPr lvl="1" algn="ctr"/>
            <a:r>
              <a:rPr lang="fi-FI" sz="1400" dirty="0">
                <a:solidFill>
                  <a:schemeClr val="bg1"/>
                </a:solidFill>
                <a:latin typeface="Arial" panose="020B0604020202020204" pitchFamily="34" charset="0"/>
                <a:cs typeface="Arial" panose="020B0604020202020204" pitchFamily="34" charset="0"/>
              </a:rPr>
              <a:t>Attempting to circumvent screening rules</a:t>
            </a:r>
          </a:p>
        </p:txBody>
      </p:sp>
    </p:spTree>
    <p:extLst>
      <p:ext uri="{BB962C8B-B14F-4D97-AF65-F5344CB8AC3E}">
        <p14:creationId xmlns:p14="http://schemas.microsoft.com/office/powerpoint/2010/main" val="2567822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xmlns="" id="{526382DA-F77C-6C44-9FC4-3801A2DDD378}"/>
              </a:ext>
            </a:extLst>
          </p:cNvPr>
          <p:cNvSpPr>
            <a:spLocks noGrp="1"/>
          </p:cNvSpPr>
          <p:nvPr>
            <p:ph type="title"/>
          </p:nvPr>
        </p:nvSpPr>
        <p:spPr>
          <a:xfrm>
            <a:off x="628009" y="128879"/>
            <a:ext cx="10829350" cy="1757363"/>
          </a:xfrm>
        </p:spPr>
        <p:txBody>
          <a:bodyPr/>
          <a:lstStyle/>
          <a:p>
            <a:r>
              <a:rPr lang="fi-FI" sz="5400" b="0" dirty="0"/>
              <a:t>remedies</a:t>
            </a:r>
            <a:endParaRPr lang="fi-FI" sz="5400" dirty="0"/>
          </a:p>
        </p:txBody>
      </p:sp>
      <p:sp>
        <p:nvSpPr>
          <p:cNvPr id="6" name="Suorakulmio 5">
            <a:extLst>
              <a:ext uri="{FF2B5EF4-FFF2-40B4-BE49-F238E27FC236}">
                <a16:creationId xmlns:a16="http://schemas.microsoft.com/office/drawing/2014/main" xmlns="" id="{596C8965-12D1-3D4A-BB7E-24BDC11B6407}"/>
              </a:ext>
            </a:extLst>
          </p:cNvPr>
          <p:cNvSpPr/>
          <p:nvPr/>
        </p:nvSpPr>
        <p:spPr>
          <a:xfrm>
            <a:off x="752640" y="4030840"/>
            <a:ext cx="3415317" cy="2176465"/>
          </a:xfrm>
          <a:prstGeom prst="rect">
            <a:avLst/>
          </a:prstGeom>
          <a:solidFill>
            <a:srgbClr val="FFB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302F3C"/>
              </a:solidFill>
              <a:effectLst/>
              <a:uLnTx/>
              <a:uFillTx/>
              <a:latin typeface="Arial" panose="020B0604020202020204" pitchFamily="34" charset="0"/>
              <a:cs typeface="Arial" panose="020B0604020202020204" pitchFamily="34" charset="0"/>
            </a:endParaRPr>
          </a:p>
        </p:txBody>
      </p:sp>
      <p:sp>
        <p:nvSpPr>
          <p:cNvPr id="8" name="Otsikko 24">
            <a:extLst>
              <a:ext uri="{FF2B5EF4-FFF2-40B4-BE49-F238E27FC236}">
                <a16:creationId xmlns:a16="http://schemas.microsoft.com/office/drawing/2014/main" xmlns="" id="{45A5705A-080F-3B42-AF0A-596782E6B73E}"/>
              </a:ext>
            </a:extLst>
          </p:cNvPr>
          <p:cNvSpPr txBox="1">
            <a:spLocks/>
          </p:cNvSpPr>
          <p:nvPr/>
        </p:nvSpPr>
        <p:spPr>
          <a:xfrm>
            <a:off x="908508" y="4230046"/>
            <a:ext cx="2760899" cy="91761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i-FI" sz="6600" b="1" i="0" kern="1200" cap="all" spc="-100" baseline="0" dirty="0">
                <a:solidFill>
                  <a:srgbClr val="302F3C"/>
                </a:solidFill>
                <a:latin typeface="Arial Black" panose="020B0604020202020204" pitchFamily="34" charset="0"/>
                <a:ea typeface="+mn-ea"/>
                <a:cs typeface="Arial Black" panose="020B0604020202020204" pitchFamily="34" charset="0"/>
              </a:defRPr>
            </a:lvl1pPr>
          </a:lstStyle>
          <a:p>
            <a:pPr>
              <a:lnSpc>
                <a:spcPct val="100000"/>
              </a:lnSpc>
              <a:spcBef>
                <a:spcPts val="0"/>
              </a:spcBef>
              <a:defRPr/>
            </a:pPr>
            <a:r>
              <a:rPr lang="fi-FI" sz="1800" b="0" cap="none" spc="0" dirty="0">
                <a:solidFill>
                  <a:srgbClr val="464552"/>
                </a:solidFill>
                <a:latin typeface="Arial" panose="020B0604020202020204" pitchFamily="34" charset="0"/>
                <a:cs typeface="Arial" panose="020B0604020202020204" pitchFamily="34" charset="0"/>
              </a:rPr>
              <a:t>Access to exproriation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464552"/>
              </a:solidFill>
              <a:effectLst/>
              <a:uLnTx/>
              <a:uFillTx/>
              <a:latin typeface="Arial" panose="020B0604020202020204" pitchFamily="34" charset="0"/>
              <a:cs typeface="Arial" panose="020B0604020202020204" pitchFamily="34" charset="0"/>
            </a:endParaRPr>
          </a:p>
        </p:txBody>
      </p:sp>
      <p:sp>
        <p:nvSpPr>
          <p:cNvPr id="9" name="Suorakulmio 8">
            <a:extLst>
              <a:ext uri="{FF2B5EF4-FFF2-40B4-BE49-F238E27FC236}">
                <a16:creationId xmlns:a16="http://schemas.microsoft.com/office/drawing/2014/main" xmlns="" id="{7F2AB1F3-77F8-7048-8841-659313FAB0CD}"/>
              </a:ext>
            </a:extLst>
          </p:cNvPr>
          <p:cNvSpPr/>
          <p:nvPr/>
        </p:nvSpPr>
        <p:spPr>
          <a:xfrm>
            <a:off x="4416690" y="4030840"/>
            <a:ext cx="3415317" cy="2176465"/>
          </a:xfrm>
          <a:prstGeom prst="rect">
            <a:avLst/>
          </a:prstGeom>
          <a:solidFill>
            <a:srgbClr val="464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302F3C"/>
              </a:solidFill>
              <a:effectLst/>
              <a:uLnTx/>
              <a:uFillTx/>
              <a:latin typeface="Arial" panose="020B0604020202020204" pitchFamily="34" charset="0"/>
              <a:cs typeface="Arial" panose="020B0604020202020204" pitchFamily="34" charset="0"/>
            </a:endParaRPr>
          </a:p>
        </p:txBody>
      </p:sp>
      <p:sp>
        <p:nvSpPr>
          <p:cNvPr id="16" name="Otsikko 24">
            <a:extLst>
              <a:ext uri="{FF2B5EF4-FFF2-40B4-BE49-F238E27FC236}">
                <a16:creationId xmlns:a16="http://schemas.microsoft.com/office/drawing/2014/main" xmlns="" id="{7117DE2A-5FAB-404A-90E6-305F5FA28B5C}"/>
              </a:ext>
            </a:extLst>
          </p:cNvPr>
          <p:cNvSpPr txBox="1">
            <a:spLocks/>
          </p:cNvSpPr>
          <p:nvPr/>
        </p:nvSpPr>
        <p:spPr>
          <a:xfrm>
            <a:off x="4582385" y="4201452"/>
            <a:ext cx="2760899" cy="91761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i-FI" sz="6600" b="1" i="0" kern="1200" cap="all" spc="-100" baseline="0" dirty="0">
                <a:solidFill>
                  <a:srgbClr val="302F3C"/>
                </a:solidFill>
                <a:latin typeface="Arial Black" panose="020B0604020202020204" pitchFamily="34" charset="0"/>
                <a:ea typeface="+mn-ea"/>
                <a:cs typeface="Arial Black" panose="020B0604020202020204" pitchFamily="34" charset="0"/>
              </a:defRPr>
            </a:lvl1pPr>
          </a:lstStyle>
          <a:p>
            <a:pPr>
              <a:lnSpc>
                <a:spcPct val="100000"/>
              </a:lnSpc>
              <a:spcBef>
                <a:spcPts val="0"/>
              </a:spcBef>
              <a:defRPr/>
            </a:pPr>
            <a:r>
              <a:rPr lang="fi-FI" sz="1800" b="0" cap="none" spc="0" dirty="0">
                <a:solidFill>
                  <a:schemeClr val="bg1"/>
                </a:solidFill>
                <a:latin typeface="Arial" panose="020B0604020202020204" pitchFamily="34" charset="0"/>
                <a:cs typeface="Arial" panose="020B0604020202020204" pitchFamily="34" charset="0"/>
              </a:rPr>
              <a:t>Access to premises without search warrant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7" name="Suorakulmio 5">
            <a:extLst>
              <a:ext uri="{FF2B5EF4-FFF2-40B4-BE49-F238E27FC236}">
                <a16:creationId xmlns:a16="http://schemas.microsoft.com/office/drawing/2014/main" xmlns="" id="{F0599E42-0BF7-49BD-A67B-C6F87A9AADF7}"/>
              </a:ext>
            </a:extLst>
          </p:cNvPr>
          <p:cNvSpPr/>
          <p:nvPr/>
        </p:nvSpPr>
        <p:spPr>
          <a:xfrm>
            <a:off x="8067842" y="4059431"/>
            <a:ext cx="3415317" cy="2176465"/>
          </a:xfrm>
          <a:prstGeom prst="rect">
            <a:avLst/>
          </a:prstGeom>
          <a:solidFill>
            <a:srgbClr val="FFB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302F3C"/>
              </a:solidFill>
              <a:effectLst/>
              <a:uLnTx/>
              <a:uFillTx/>
              <a:latin typeface="Arial" panose="020B0604020202020204" pitchFamily="34" charset="0"/>
              <a:cs typeface="Arial" panose="020B0604020202020204" pitchFamily="34" charset="0"/>
            </a:endParaRPr>
          </a:p>
        </p:txBody>
      </p:sp>
      <p:sp>
        <p:nvSpPr>
          <p:cNvPr id="20" name="Suorakulmio 8">
            <a:extLst>
              <a:ext uri="{FF2B5EF4-FFF2-40B4-BE49-F238E27FC236}">
                <a16:creationId xmlns:a16="http://schemas.microsoft.com/office/drawing/2014/main" xmlns="" id="{99B03F27-3A0B-479E-A96C-404A30106AF1}"/>
              </a:ext>
            </a:extLst>
          </p:cNvPr>
          <p:cNvSpPr/>
          <p:nvPr/>
        </p:nvSpPr>
        <p:spPr>
          <a:xfrm>
            <a:off x="765540" y="1803254"/>
            <a:ext cx="3406966" cy="2176465"/>
          </a:xfrm>
          <a:prstGeom prst="rect">
            <a:avLst/>
          </a:prstGeom>
          <a:solidFill>
            <a:srgbClr val="464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302F3C"/>
              </a:solidFill>
              <a:effectLst/>
              <a:uLnTx/>
              <a:uFillTx/>
              <a:latin typeface="Calibri" panose="020F0502020204030204"/>
              <a:ea typeface="+mn-ea"/>
              <a:cs typeface="+mn-cs"/>
            </a:endParaRPr>
          </a:p>
        </p:txBody>
      </p:sp>
      <p:sp>
        <p:nvSpPr>
          <p:cNvPr id="21" name="Suorakulmio 8">
            <a:extLst>
              <a:ext uri="{FF2B5EF4-FFF2-40B4-BE49-F238E27FC236}">
                <a16:creationId xmlns:a16="http://schemas.microsoft.com/office/drawing/2014/main" xmlns="" id="{17D9FE7D-92D9-4564-96AC-8EA2F51EA13A}"/>
              </a:ext>
            </a:extLst>
          </p:cNvPr>
          <p:cNvSpPr/>
          <p:nvPr/>
        </p:nvSpPr>
        <p:spPr>
          <a:xfrm>
            <a:off x="8067841" y="1803254"/>
            <a:ext cx="3415317" cy="2176465"/>
          </a:xfrm>
          <a:prstGeom prst="rect">
            <a:avLst/>
          </a:prstGeom>
          <a:solidFill>
            <a:srgbClr val="464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302F3C"/>
              </a:solidFill>
              <a:effectLst/>
              <a:uLnTx/>
              <a:uFillTx/>
              <a:latin typeface="Calibri" panose="020F0502020204030204"/>
              <a:ea typeface="+mn-ea"/>
              <a:cs typeface="+mn-cs"/>
            </a:endParaRPr>
          </a:p>
        </p:txBody>
      </p:sp>
      <p:sp>
        <p:nvSpPr>
          <p:cNvPr id="22" name="Suorakulmio 5">
            <a:extLst>
              <a:ext uri="{FF2B5EF4-FFF2-40B4-BE49-F238E27FC236}">
                <a16:creationId xmlns:a16="http://schemas.microsoft.com/office/drawing/2014/main" xmlns="" id="{F07855C2-07C6-45AA-B2CB-FA251A29BC78}"/>
              </a:ext>
            </a:extLst>
          </p:cNvPr>
          <p:cNvSpPr/>
          <p:nvPr/>
        </p:nvSpPr>
        <p:spPr>
          <a:xfrm>
            <a:off x="4416690" y="1791298"/>
            <a:ext cx="3415317" cy="2176465"/>
          </a:xfrm>
          <a:prstGeom prst="rect">
            <a:avLst/>
          </a:prstGeom>
          <a:solidFill>
            <a:srgbClr val="FFB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302F3C"/>
              </a:solidFill>
              <a:effectLst/>
              <a:uLnTx/>
              <a:uFillTx/>
              <a:latin typeface="Calibri" panose="020F0502020204030204"/>
              <a:ea typeface="+mn-ea"/>
              <a:cs typeface="+mn-cs"/>
            </a:endParaRPr>
          </a:p>
        </p:txBody>
      </p:sp>
      <p:sp>
        <p:nvSpPr>
          <p:cNvPr id="25" name="Otsikko 24">
            <a:extLst>
              <a:ext uri="{FF2B5EF4-FFF2-40B4-BE49-F238E27FC236}">
                <a16:creationId xmlns:a16="http://schemas.microsoft.com/office/drawing/2014/main" xmlns="" id="{FCBEFD51-5F37-4D03-A172-7F478A16C71D}"/>
              </a:ext>
            </a:extLst>
          </p:cNvPr>
          <p:cNvSpPr txBox="1">
            <a:spLocks/>
          </p:cNvSpPr>
          <p:nvPr/>
        </p:nvSpPr>
        <p:spPr>
          <a:xfrm>
            <a:off x="908509" y="1983467"/>
            <a:ext cx="2760899" cy="91761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i-FI" sz="6600" b="1" i="0" kern="1200" cap="all" spc="-100" baseline="0" dirty="0">
                <a:solidFill>
                  <a:srgbClr val="302F3C"/>
                </a:solidFill>
                <a:latin typeface="Arial Black" panose="020B0604020202020204" pitchFamily="34" charset="0"/>
                <a:ea typeface="+mn-ea"/>
                <a:cs typeface="Arial Black" panose="020B0604020202020204" pitchFamily="34" charset="0"/>
              </a:defRPr>
            </a:lvl1pPr>
          </a:lstStyle>
          <a:p>
            <a:pPr>
              <a:lnSpc>
                <a:spcPct val="100000"/>
              </a:lnSpc>
              <a:spcBef>
                <a:spcPts val="0"/>
              </a:spcBef>
              <a:defRPr/>
            </a:pPr>
            <a:r>
              <a:rPr lang="fi-FI" sz="1800" b="0" cap="none" spc="0" dirty="0">
                <a:solidFill>
                  <a:schemeClr val="bg1"/>
                </a:solidFill>
                <a:latin typeface="Arial" panose="020B0604020202020204" pitchFamily="34" charset="0"/>
                <a:cs typeface="Arial" panose="020B0604020202020204" pitchFamily="34" charset="0"/>
              </a:rPr>
              <a:t>Danish Busines Authority may revoke voting rights on shares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6" name="Otsikko 24">
            <a:extLst>
              <a:ext uri="{FF2B5EF4-FFF2-40B4-BE49-F238E27FC236}">
                <a16:creationId xmlns:a16="http://schemas.microsoft.com/office/drawing/2014/main" xmlns="" id="{1E8AE753-731A-443F-93DC-FA7B878AAAB2}"/>
              </a:ext>
            </a:extLst>
          </p:cNvPr>
          <p:cNvSpPr txBox="1">
            <a:spLocks/>
          </p:cNvSpPr>
          <p:nvPr/>
        </p:nvSpPr>
        <p:spPr>
          <a:xfrm>
            <a:off x="8264233" y="1983467"/>
            <a:ext cx="3162228" cy="91761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i-FI" sz="6600" b="1" i="0" kern="1200" cap="all" spc="-100" baseline="0" dirty="0">
                <a:solidFill>
                  <a:srgbClr val="302F3C"/>
                </a:solidFill>
                <a:latin typeface="Arial Black" panose="020B0604020202020204" pitchFamily="34" charset="0"/>
                <a:ea typeface="+mn-ea"/>
                <a:cs typeface="Arial Black" panose="020B0604020202020204" pitchFamily="34" charset="0"/>
              </a:defRPr>
            </a:lvl1pPr>
          </a:lstStyle>
          <a:p>
            <a:pPr>
              <a:lnSpc>
                <a:spcPct val="100000"/>
              </a:lnSpc>
              <a:spcBef>
                <a:spcPts val="0"/>
              </a:spcBef>
              <a:defRPr/>
            </a:pPr>
            <a:r>
              <a:rPr lang="fi-FI" sz="1800" b="0" cap="none" spc="0" dirty="0">
                <a:solidFill>
                  <a:schemeClr val="bg1"/>
                </a:solidFill>
                <a:latin typeface="Arial" panose="020B0604020202020204" pitchFamily="34" charset="0"/>
                <a:cs typeface="Arial" panose="020B0604020202020204" pitchFamily="34" charset="0"/>
              </a:rPr>
              <a:t>Special economic agreements entered into without approval are null  and void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0" name="Otsikko 24">
            <a:extLst>
              <a:ext uri="{FF2B5EF4-FFF2-40B4-BE49-F238E27FC236}">
                <a16:creationId xmlns:a16="http://schemas.microsoft.com/office/drawing/2014/main" xmlns="" id="{0A807C5C-E0C4-4639-8659-69F2EF7A3CDA}"/>
              </a:ext>
            </a:extLst>
          </p:cNvPr>
          <p:cNvSpPr txBox="1">
            <a:spLocks/>
          </p:cNvSpPr>
          <p:nvPr/>
        </p:nvSpPr>
        <p:spPr>
          <a:xfrm>
            <a:off x="4613082" y="1983467"/>
            <a:ext cx="2760899" cy="91761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i-FI" sz="6600" b="1" i="0" kern="1200" cap="all" spc="-100" baseline="0" dirty="0">
                <a:solidFill>
                  <a:srgbClr val="302F3C"/>
                </a:solidFill>
                <a:latin typeface="Arial Black" panose="020B0604020202020204" pitchFamily="34" charset="0"/>
                <a:ea typeface="+mn-ea"/>
                <a:cs typeface="Arial Black" panose="020B0604020202020204" pitchFamily="34" charset="0"/>
              </a:defRPr>
            </a:lvl1pPr>
          </a:lstStyle>
          <a:p>
            <a:pPr>
              <a:lnSpc>
                <a:spcPct val="100000"/>
              </a:lnSpc>
              <a:spcBef>
                <a:spcPts val="0"/>
              </a:spcBef>
              <a:defRPr/>
            </a:pPr>
            <a:r>
              <a:rPr lang="da-DK" sz="1800" b="0" cap="none" spc="0" dirty="0">
                <a:solidFill>
                  <a:srgbClr val="464552"/>
                </a:solidFill>
                <a:latin typeface="Arial" panose="020B0604020202020204" pitchFamily="34" charset="0"/>
                <a:cs typeface="Arial" panose="020B0604020202020204" pitchFamily="34" charset="0"/>
              </a:rPr>
              <a:t>Shares acquired against the rules are not counted towards voting computations</a:t>
            </a:r>
            <a:endParaRPr lang="fi-FI" sz="1800" b="0" cap="none" spc="0" dirty="0">
              <a:solidFill>
                <a:srgbClr val="46455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464552"/>
              </a:solidFill>
              <a:effectLst/>
              <a:uLnTx/>
              <a:uFillTx/>
              <a:latin typeface="Arial" panose="020B0604020202020204" pitchFamily="34" charset="0"/>
              <a:cs typeface="Arial" panose="020B0604020202020204" pitchFamily="34" charset="0"/>
            </a:endParaRPr>
          </a:p>
        </p:txBody>
      </p:sp>
      <p:sp>
        <p:nvSpPr>
          <p:cNvPr id="31" name="Otsikko 24">
            <a:extLst>
              <a:ext uri="{FF2B5EF4-FFF2-40B4-BE49-F238E27FC236}">
                <a16:creationId xmlns:a16="http://schemas.microsoft.com/office/drawing/2014/main" xmlns="" id="{60FDD4A3-AA53-4E5B-A5BD-02DB245B33DA}"/>
              </a:ext>
            </a:extLst>
          </p:cNvPr>
          <p:cNvSpPr txBox="1">
            <a:spLocks/>
          </p:cNvSpPr>
          <p:nvPr/>
        </p:nvSpPr>
        <p:spPr>
          <a:xfrm>
            <a:off x="8264233" y="4201452"/>
            <a:ext cx="2760899" cy="91761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i-FI" sz="6600" b="1" i="0" kern="1200" cap="all" spc="-100" baseline="0" dirty="0">
                <a:solidFill>
                  <a:srgbClr val="302F3C"/>
                </a:solidFill>
                <a:latin typeface="Arial Black" panose="020B0604020202020204" pitchFamily="34" charset="0"/>
                <a:ea typeface="+mn-ea"/>
                <a:cs typeface="Arial Black" panose="020B0604020202020204" pitchFamily="34" charset="0"/>
              </a:defRPr>
            </a:lvl1pPr>
          </a:lstStyle>
          <a:p>
            <a:pPr>
              <a:lnSpc>
                <a:spcPct val="100000"/>
              </a:lnSpc>
              <a:spcBef>
                <a:spcPts val="0"/>
              </a:spcBef>
              <a:defRPr/>
            </a:pPr>
            <a:r>
              <a:rPr lang="da-DK" sz="1800" b="0" cap="none" spc="0" dirty="0">
                <a:solidFill>
                  <a:srgbClr val="464552"/>
                </a:solidFill>
                <a:latin typeface="Arial" panose="020B0604020202020204" pitchFamily="34" charset="0"/>
                <a:cs typeface="Arial" panose="020B0604020202020204" pitchFamily="34" charset="0"/>
              </a:rPr>
              <a:t>No penal consequences (fines, imprisonment)</a:t>
            </a:r>
            <a:endParaRPr lang="fi-FI" sz="1800" b="0" cap="none" spc="0" dirty="0">
              <a:solidFill>
                <a:srgbClr val="46455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464552"/>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68032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24">
            <a:extLst>
              <a:ext uri="{FF2B5EF4-FFF2-40B4-BE49-F238E27FC236}">
                <a16:creationId xmlns:a16="http://schemas.microsoft.com/office/drawing/2014/main" xmlns="" id="{78E27460-47A8-446A-8833-80C3993AC3E1}"/>
              </a:ext>
            </a:extLst>
          </p:cNvPr>
          <p:cNvSpPr>
            <a:spLocks noGrp="1"/>
          </p:cNvSpPr>
          <p:nvPr>
            <p:ph type="title"/>
          </p:nvPr>
        </p:nvSpPr>
        <p:spPr>
          <a:xfrm>
            <a:off x="519142" y="489537"/>
            <a:ext cx="10829350" cy="1008062"/>
          </a:xfrm>
        </p:spPr>
        <p:txBody>
          <a:bodyPr/>
          <a:lstStyle/>
          <a:p>
            <a:r>
              <a:rPr lang="en-US" sz="5400" dirty="0"/>
              <a:t>Challenging a   negative ruling</a:t>
            </a:r>
            <a:endParaRPr lang="en-GB" sz="5400" dirty="0"/>
          </a:p>
        </p:txBody>
      </p:sp>
      <p:grpSp>
        <p:nvGrpSpPr>
          <p:cNvPr id="12" name="Group 11">
            <a:extLst>
              <a:ext uri="{FF2B5EF4-FFF2-40B4-BE49-F238E27FC236}">
                <a16:creationId xmlns:a16="http://schemas.microsoft.com/office/drawing/2014/main" xmlns="" id="{C1541F7A-A0AD-406E-86DD-00E97D4480D9}"/>
              </a:ext>
            </a:extLst>
          </p:cNvPr>
          <p:cNvGrpSpPr/>
          <p:nvPr/>
        </p:nvGrpSpPr>
        <p:grpSpPr>
          <a:xfrm>
            <a:off x="570883" y="2103826"/>
            <a:ext cx="3636809" cy="3475181"/>
            <a:chOff x="6078482" y="4503560"/>
            <a:chExt cx="2308324" cy="2308324"/>
          </a:xfrm>
        </p:grpSpPr>
        <p:sp>
          <p:nvSpPr>
            <p:cNvPr id="13" name="Oval 12">
              <a:extLst>
                <a:ext uri="{FF2B5EF4-FFF2-40B4-BE49-F238E27FC236}">
                  <a16:creationId xmlns:a16="http://schemas.microsoft.com/office/drawing/2014/main" xmlns="" id="{F402F3A9-0F5E-4D45-A80A-A0223AC08D0B}"/>
                </a:ext>
              </a:extLst>
            </p:cNvPr>
            <p:cNvSpPr/>
            <p:nvPr/>
          </p:nvSpPr>
          <p:spPr>
            <a:xfrm>
              <a:off x="6078482" y="4503560"/>
              <a:ext cx="2308324" cy="2308324"/>
            </a:xfrm>
            <a:prstGeom prst="ellipse">
              <a:avLst/>
            </a:prstGeom>
            <a:solidFill>
              <a:srgbClr val="FFB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4" name="TextBox 13">
              <a:extLst>
                <a:ext uri="{FF2B5EF4-FFF2-40B4-BE49-F238E27FC236}">
                  <a16:creationId xmlns:a16="http://schemas.microsoft.com/office/drawing/2014/main" xmlns="" id="{AEB3C601-E259-4C9D-BB42-7E9A91FE1F74}"/>
                </a:ext>
              </a:extLst>
            </p:cNvPr>
            <p:cNvSpPr txBox="1"/>
            <p:nvPr/>
          </p:nvSpPr>
          <p:spPr>
            <a:xfrm>
              <a:off x="6384612" y="5259692"/>
              <a:ext cx="1696064" cy="1022174"/>
            </a:xfrm>
            <a:prstGeom prst="rect">
              <a:avLst/>
            </a:prstGeom>
            <a:noFill/>
            <a:ln>
              <a:noFill/>
            </a:ln>
          </p:spPr>
          <p:txBody>
            <a:bodyPr wrap="square" rtlCol="0">
              <a:spAutoFit/>
            </a:bodyPr>
            <a:lstStyle/>
            <a:p>
              <a:pPr algn="ctr"/>
              <a:endParaRPr lang="fi-FI" sz="2000" b="1" dirty="0">
                <a:solidFill>
                  <a:srgbClr val="302F3C"/>
                </a:solidFill>
                <a:latin typeface="Arial" panose="020B0604020202020204" pitchFamily="34" charset="0"/>
                <a:cs typeface="Arial" panose="020B0604020202020204" pitchFamily="34" charset="0"/>
              </a:endParaRPr>
            </a:p>
            <a:p>
              <a:pPr algn="ctr"/>
              <a:r>
                <a:rPr lang="fi-FI" sz="2000" b="1" dirty="0">
                  <a:solidFill>
                    <a:srgbClr val="302F3C"/>
                  </a:solidFill>
                  <a:latin typeface="Arial" panose="020B0604020202020204" pitchFamily="34" charset="0"/>
                  <a:cs typeface="Arial" panose="020B0604020202020204" pitchFamily="34" charset="0"/>
                </a:rPr>
                <a:t>To be logded with 6 months from ruling</a:t>
              </a:r>
            </a:p>
            <a:p>
              <a:pPr algn="ctr"/>
              <a:endParaRPr lang="fi-FI" sz="2000" b="1" dirty="0">
                <a:solidFill>
                  <a:srgbClr val="302F3C"/>
                </a:solidFill>
                <a:latin typeface="Arial" panose="020B0604020202020204" pitchFamily="34" charset="0"/>
                <a:cs typeface="Arial" panose="020B0604020202020204" pitchFamily="34" charset="0"/>
              </a:endParaRPr>
            </a:p>
            <a:p>
              <a:pPr algn="ctr"/>
              <a:endParaRPr lang="fi-FI" sz="1400" b="1" dirty="0">
                <a:solidFill>
                  <a:srgbClr val="302F3C"/>
                </a:solidFill>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xmlns="" id="{9B95D911-21CB-4874-A2E1-5C991B70D1F6}"/>
              </a:ext>
            </a:extLst>
          </p:cNvPr>
          <p:cNvGrpSpPr/>
          <p:nvPr/>
        </p:nvGrpSpPr>
        <p:grpSpPr>
          <a:xfrm>
            <a:off x="4323162" y="2161623"/>
            <a:ext cx="3697821" cy="3428752"/>
            <a:chOff x="6069729" y="4419887"/>
            <a:chExt cx="2382728" cy="2308324"/>
          </a:xfrm>
        </p:grpSpPr>
        <p:sp>
          <p:nvSpPr>
            <p:cNvPr id="17" name="Oval 16">
              <a:extLst>
                <a:ext uri="{FF2B5EF4-FFF2-40B4-BE49-F238E27FC236}">
                  <a16:creationId xmlns:a16="http://schemas.microsoft.com/office/drawing/2014/main" xmlns="" id="{224515A2-7C41-4947-ACC1-4AD455DEF5D9}"/>
                </a:ext>
              </a:extLst>
            </p:cNvPr>
            <p:cNvSpPr/>
            <p:nvPr/>
          </p:nvSpPr>
          <p:spPr>
            <a:xfrm>
              <a:off x="6093176" y="4419887"/>
              <a:ext cx="2308324" cy="2308324"/>
            </a:xfrm>
            <a:prstGeom prst="ellipse">
              <a:avLst/>
            </a:prstGeom>
            <a:solidFill>
              <a:srgbClr val="464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8" name="TextBox 17">
              <a:extLst>
                <a:ext uri="{FF2B5EF4-FFF2-40B4-BE49-F238E27FC236}">
                  <a16:creationId xmlns:a16="http://schemas.microsoft.com/office/drawing/2014/main" xmlns="" id="{D2EDDFFE-61CA-46C9-B063-559C7068FE7B}"/>
                </a:ext>
              </a:extLst>
            </p:cNvPr>
            <p:cNvSpPr txBox="1"/>
            <p:nvPr/>
          </p:nvSpPr>
          <p:spPr>
            <a:xfrm>
              <a:off x="6069729" y="5147347"/>
              <a:ext cx="2382728" cy="1388261"/>
            </a:xfrm>
            <a:prstGeom prst="rect">
              <a:avLst/>
            </a:prstGeom>
            <a:noFill/>
            <a:ln>
              <a:noFill/>
            </a:ln>
          </p:spPr>
          <p:txBody>
            <a:bodyPr wrap="square" rtlCol="0">
              <a:spAutoFit/>
            </a:bodyPr>
            <a:lstStyle/>
            <a:p>
              <a:pPr algn="ctr"/>
              <a:r>
                <a:rPr lang="fi-FI" sz="2000" b="1" dirty="0">
                  <a:solidFill>
                    <a:schemeClr val="bg1"/>
                  </a:solidFill>
                  <a:latin typeface="Arial" panose="020B0604020202020204" pitchFamily="34" charset="0"/>
                  <a:cs typeface="Arial" panose="020B0604020202020204" pitchFamily="34" charset="0"/>
                </a:rPr>
                <a:t>Court appoints a special attorney to act on behalf of foreign party, who may not share information with applicant</a:t>
              </a:r>
            </a:p>
            <a:p>
              <a:pPr algn="ctr"/>
              <a:endParaRPr lang="en-US" sz="1400" dirty="0">
                <a:solidFill>
                  <a:schemeClr val="bg1"/>
                </a:solidFill>
                <a:latin typeface="Arial" panose="020B0604020202020204" pitchFamily="34" charset="0"/>
                <a:cs typeface="Arial" panose="020B0604020202020204" pitchFamily="34" charset="0"/>
              </a:endParaRPr>
            </a:p>
            <a:p>
              <a:pPr algn="ctr"/>
              <a:endParaRPr lang="x-none" sz="1400" dirty="0">
                <a:solidFill>
                  <a:schemeClr val="bg1"/>
                </a:solidFill>
                <a:latin typeface="Arial" panose="020B0604020202020204" pitchFamily="34" charset="0"/>
                <a:cs typeface="Arial" panose="020B0604020202020204" pitchFamily="34" charset="0"/>
              </a:endParaRPr>
            </a:p>
          </p:txBody>
        </p:sp>
      </p:grpSp>
      <p:sp>
        <p:nvSpPr>
          <p:cNvPr id="15" name="Oval 14">
            <a:extLst>
              <a:ext uri="{FF2B5EF4-FFF2-40B4-BE49-F238E27FC236}">
                <a16:creationId xmlns:a16="http://schemas.microsoft.com/office/drawing/2014/main" xmlns="" id="{83D9D88E-AB01-4959-9F1B-3634399EFF3A}"/>
              </a:ext>
            </a:extLst>
          </p:cNvPr>
          <p:cNvSpPr/>
          <p:nvPr/>
        </p:nvSpPr>
        <p:spPr>
          <a:xfrm>
            <a:off x="8057371" y="2103827"/>
            <a:ext cx="3582351" cy="3475181"/>
          </a:xfrm>
          <a:prstGeom prst="ellipse">
            <a:avLst/>
          </a:prstGeom>
          <a:solidFill>
            <a:srgbClr val="302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2" name="TextBox 21">
            <a:extLst>
              <a:ext uri="{FF2B5EF4-FFF2-40B4-BE49-F238E27FC236}">
                <a16:creationId xmlns:a16="http://schemas.microsoft.com/office/drawing/2014/main" xmlns="" id="{EA19AE2F-4E3C-45A9-B8A8-6D2B94C34FE7}"/>
              </a:ext>
            </a:extLst>
          </p:cNvPr>
          <p:cNvSpPr txBox="1"/>
          <p:nvPr/>
        </p:nvSpPr>
        <p:spPr>
          <a:xfrm>
            <a:off x="8020983" y="3242182"/>
            <a:ext cx="3697821" cy="1323439"/>
          </a:xfrm>
          <a:prstGeom prst="rect">
            <a:avLst/>
          </a:prstGeom>
          <a:noFill/>
          <a:ln>
            <a:noFill/>
          </a:ln>
        </p:spPr>
        <p:txBody>
          <a:bodyPr wrap="square" rtlCol="0">
            <a:spAutoFit/>
          </a:bodyPr>
          <a:lstStyle/>
          <a:p>
            <a:pPr algn="ctr"/>
            <a:r>
              <a:rPr lang="fi-FI" sz="2000" b="1" dirty="0">
                <a:solidFill>
                  <a:srgbClr val="E3E2EB"/>
                </a:solidFill>
                <a:latin typeface="Arial" panose="020B0604020202020204" pitchFamily="34" charset="0"/>
                <a:cs typeface="Arial" panose="020B0604020202020204" pitchFamily="34" charset="0"/>
              </a:rPr>
              <a:t>Access to information may be limited due to national security and/or public order concerns</a:t>
            </a:r>
            <a:endParaRPr lang="fi-FI" b="1" dirty="0">
              <a:solidFill>
                <a:srgbClr val="FFBF6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1407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xmlns="" id="{8B37AC10-7986-644E-8B44-7169D5E6228A}"/>
              </a:ext>
            </a:extLst>
          </p:cNvPr>
          <p:cNvSpPr>
            <a:spLocks noGrp="1"/>
          </p:cNvSpPr>
          <p:nvPr>
            <p:ph sz="half" idx="1"/>
          </p:nvPr>
        </p:nvSpPr>
        <p:spPr>
          <a:xfrm>
            <a:off x="634363" y="1695235"/>
            <a:ext cx="10829350" cy="4532311"/>
          </a:xfrm>
        </p:spPr>
        <p:txBody>
          <a:bodyPr vert="horz" lIns="91440" tIns="45720" rIns="91440" bIns="45720" rtlCol="0" anchor="t">
            <a:noAutofit/>
          </a:bodyPr>
          <a:lstStyle/>
          <a:p>
            <a:pPr marL="231775" lvl="2" indent="-231775">
              <a:lnSpc>
                <a:spcPct val="100000"/>
              </a:lnSpc>
              <a:tabLst>
                <a:tab pos="798513" algn="l"/>
              </a:tabLst>
            </a:pPr>
            <a:r>
              <a:rPr lang="en-US" sz="1800" b="1" dirty="0"/>
              <a:t>Latvia </a:t>
            </a:r>
            <a:r>
              <a:rPr lang="en-US" sz="1800" dirty="0"/>
              <a:t>	- National Security Law, Chapter VI – Restrictions on Commercial Companies of 				Significance to National Security</a:t>
            </a:r>
          </a:p>
          <a:p>
            <a:pPr marL="1828800" lvl="6" indent="0">
              <a:buNone/>
              <a:tabLst>
                <a:tab pos="798513" algn="l"/>
              </a:tabLst>
            </a:pPr>
            <a:r>
              <a:rPr lang="en-US" dirty="0">
                <a:latin typeface="Arial" panose="020B0604020202020204" pitchFamily="34" charset="0"/>
                <a:cs typeface="Arial" panose="020B0604020202020204" pitchFamily="34" charset="0"/>
              </a:rPr>
              <a:t>- Regulations of the Cabinet of Ministers of October 3, 2017 No. 606 “Regulations regarding the information to be submitted to the institution specified in the National Security Law and activities with information regarding foreign direct investment</a:t>
            </a:r>
          </a:p>
          <a:p>
            <a:pPr marL="285750" lvl="2" indent="-285750">
              <a:tabLst>
                <a:tab pos="798513" algn="l"/>
              </a:tabLst>
            </a:pPr>
            <a:r>
              <a:rPr lang="en-US" sz="1800" b="1" dirty="0"/>
              <a:t>Lithuania </a:t>
            </a:r>
            <a:r>
              <a:rPr lang="en-US" sz="1800" dirty="0"/>
              <a:t>	- The Law On The Protection Of Objects Of Importance To Ensuring National Security</a:t>
            </a:r>
          </a:p>
          <a:p>
            <a:pPr marL="1828800" lvl="6" indent="0">
              <a:buNone/>
              <a:tabLst>
                <a:tab pos="798513" algn="l"/>
              </a:tabLst>
            </a:pPr>
            <a:r>
              <a:rPr lang="en-US" dirty="0">
                <a:latin typeface="Arial" panose="020B0604020202020204" pitchFamily="34" charset="0"/>
                <a:cs typeface="Arial" panose="020B0604020202020204" pitchFamily="34" charset="0"/>
              </a:rPr>
              <a:t>- Resolution on the Determination of the Protection Zones of Importance to National Security approved by the Government</a:t>
            </a:r>
          </a:p>
          <a:p>
            <a:pPr marL="231775" lvl="2" indent="-231775">
              <a:tabLst>
                <a:tab pos="798513" algn="l"/>
              </a:tabLst>
            </a:pPr>
            <a:r>
              <a:rPr lang="en-US" sz="1800" b="1" dirty="0"/>
              <a:t>Estonia</a:t>
            </a:r>
            <a:r>
              <a:rPr lang="en-US" sz="1800" dirty="0"/>
              <a:t>	- N/A</a:t>
            </a:r>
          </a:p>
          <a:p>
            <a:pPr marL="0" lvl="2" indent="0">
              <a:buNone/>
              <a:tabLst>
                <a:tab pos="798513" algn="l"/>
              </a:tabLst>
            </a:pPr>
            <a:endParaRPr lang="en-US" sz="1800" dirty="0"/>
          </a:p>
          <a:p>
            <a:pPr marL="231775" lvl="2" indent="-231775">
              <a:tabLst>
                <a:tab pos="798513" algn="l"/>
              </a:tabLst>
            </a:pPr>
            <a:r>
              <a:rPr lang="en-US" sz="1800" dirty="0"/>
              <a:t>Consultation, EU Commission role, Final decision always up to member state</a:t>
            </a:r>
          </a:p>
          <a:p>
            <a:pPr marL="231775" lvl="2" indent="-231775">
              <a:tabLst>
                <a:tab pos="798513" algn="l"/>
              </a:tabLst>
            </a:pPr>
            <a:endParaRPr lang="en-US" sz="1800" dirty="0"/>
          </a:p>
          <a:p>
            <a:pPr marL="231775" lvl="2" indent="-231775">
              <a:tabLst>
                <a:tab pos="798513" algn="l"/>
              </a:tabLst>
            </a:pPr>
            <a:endParaRPr lang="en-US" sz="1800" dirty="0"/>
          </a:p>
          <a:p>
            <a:pPr marL="685800" lvl="2"/>
            <a:endParaRPr lang="en-US" sz="1600" dirty="0"/>
          </a:p>
          <a:p>
            <a:pPr marL="231775" lvl="1" indent="-231775"/>
            <a:endParaRPr lang="en-US" sz="1800" dirty="0"/>
          </a:p>
          <a:p>
            <a:pPr marL="231775" lvl="1" indent="-231775"/>
            <a:endParaRPr lang="en-US" sz="1800" dirty="0"/>
          </a:p>
        </p:txBody>
      </p:sp>
      <p:sp>
        <p:nvSpPr>
          <p:cNvPr id="2" name="Otsikko 1">
            <a:extLst>
              <a:ext uri="{FF2B5EF4-FFF2-40B4-BE49-F238E27FC236}">
                <a16:creationId xmlns:a16="http://schemas.microsoft.com/office/drawing/2014/main" xmlns="" id="{526382DA-F77C-6C44-9FC4-3801A2DDD378}"/>
              </a:ext>
            </a:extLst>
          </p:cNvPr>
          <p:cNvSpPr>
            <a:spLocks noGrp="1"/>
          </p:cNvSpPr>
          <p:nvPr>
            <p:ph type="title"/>
          </p:nvPr>
        </p:nvSpPr>
        <p:spPr>
          <a:xfrm>
            <a:off x="460745" y="780745"/>
            <a:ext cx="10829350" cy="1018353"/>
          </a:xfrm>
        </p:spPr>
        <p:txBody>
          <a:bodyPr/>
          <a:lstStyle/>
          <a:p>
            <a:r>
              <a:rPr lang="en-US" sz="2400" dirty="0"/>
              <a:t>Notification to the commission</a:t>
            </a:r>
          </a:p>
        </p:txBody>
      </p:sp>
    </p:spTree>
    <p:extLst>
      <p:ext uri="{BB962C8B-B14F-4D97-AF65-F5344CB8AC3E}">
        <p14:creationId xmlns:p14="http://schemas.microsoft.com/office/powerpoint/2010/main" val="933375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xmlns="" id="{A160B588-733C-4E11-ACA6-CEE202C5E59E}"/>
              </a:ext>
            </a:extLst>
          </p:cNvPr>
          <p:cNvSpPr>
            <a:spLocks noGrp="1"/>
          </p:cNvSpPr>
          <p:nvPr>
            <p:ph type="title"/>
          </p:nvPr>
        </p:nvSpPr>
        <p:spPr>
          <a:xfrm>
            <a:off x="628010" y="571500"/>
            <a:ext cx="10829350" cy="1219200"/>
          </a:xfrm>
        </p:spPr>
        <p:txBody>
          <a:bodyPr/>
          <a:lstStyle/>
          <a:p>
            <a:r>
              <a:rPr lang="en-US" dirty="0"/>
              <a:t>Estonia</a:t>
            </a:r>
          </a:p>
        </p:txBody>
      </p:sp>
      <p:sp>
        <p:nvSpPr>
          <p:cNvPr id="3" name="Sisu kohatäide 2">
            <a:extLst>
              <a:ext uri="{FF2B5EF4-FFF2-40B4-BE49-F238E27FC236}">
                <a16:creationId xmlns:a16="http://schemas.microsoft.com/office/drawing/2014/main" xmlns="" id="{4244F23A-A84A-4469-857A-56E33CDAA755}"/>
              </a:ext>
            </a:extLst>
          </p:cNvPr>
          <p:cNvSpPr>
            <a:spLocks noGrp="1"/>
          </p:cNvSpPr>
          <p:nvPr>
            <p:ph sz="half" idx="1"/>
          </p:nvPr>
        </p:nvSpPr>
        <p:spPr>
          <a:xfrm>
            <a:off x="628010" y="2295526"/>
            <a:ext cx="10829350" cy="3372164"/>
          </a:xfrm>
        </p:spPr>
        <p:txBody>
          <a:bodyPr/>
          <a:lstStyle/>
          <a:p>
            <a:r>
              <a:rPr lang="en-US" dirty="0"/>
              <a:t>June 2021 - Legislative proposal </a:t>
            </a:r>
          </a:p>
          <a:p>
            <a:endParaRPr lang="en-US" dirty="0"/>
          </a:p>
          <a:p>
            <a:r>
              <a:rPr lang="en-US" dirty="0"/>
              <a:t>March 2021 - Impact Study</a:t>
            </a:r>
          </a:p>
          <a:p>
            <a:pPr>
              <a:buFontTx/>
              <a:buChar char="-"/>
            </a:pPr>
            <a:endParaRPr lang="en-US" dirty="0"/>
          </a:p>
          <a:p>
            <a:r>
              <a:rPr lang="en-US" dirty="0"/>
              <a:t>August/September 2021 – Draft Act</a:t>
            </a:r>
          </a:p>
        </p:txBody>
      </p:sp>
      <p:pic>
        <p:nvPicPr>
          <p:cNvPr id="3074" name="Picture 2" descr="upload.wikimedia.org/wikipedia/commons/8/8f/Fla...">
            <a:extLst>
              <a:ext uri="{FF2B5EF4-FFF2-40B4-BE49-F238E27FC236}">
                <a16:creationId xmlns:a16="http://schemas.microsoft.com/office/drawing/2014/main" xmlns="" id="{3D18EC85-2211-4875-88C4-0F40A60523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4656" y="654432"/>
            <a:ext cx="1517197" cy="959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834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xmlns="" id="{A160B588-733C-4E11-ACA6-CEE202C5E59E}"/>
              </a:ext>
            </a:extLst>
          </p:cNvPr>
          <p:cNvSpPr>
            <a:spLocks noGrp="1"/>
          </p:cNvSpPr>
          <p:nvPr>
            <p:ph type="title"/>
          </p:nvPr>
        </p:nvSpPr>
        <p:spPr>
          <a:xfrm>
            <a:off x="628010" y="571500"/>
            <a:ext cx="10829350" cy="1219200"/>
          </a:xfrm>
        </p:spPr>
        <p:txBody>
          <a:bodyPr/>
          <a:lstStyle/>
          <a:p>
            <a:r>
              <a:rPr lang="en-US" dirty="0"/>
              <a:t>Estonia</a:t>
            </a:r>
          </a:p>
        </p:txBody>
      </p:sp>
      <p:sp>
        <p:nvSpPr>
          <p:cNvPr id="3" name="Sisu kohatäide 2">
            <a:extLst>
              <a:ext uri="{FF2B5EF4-FFF2-40B4-BE49-F238E27FC236}">
                <a16:creationId xmlns:a16="http://schemas.microsoft.com/office/drawing/2014/main" xmlns="" id="{4244F23A-A84A-4469-857A-56E33CDAA755}"/>
              </a:ext>
            </a:extLst>
          </p:cNvPr>
          <p:cNvSpPr>
            <a:spLocks noGrp="1"/>
          </p:cNvSpPr>
          <p:nvPr>
            <p:ph sz="half" idx="1"/>
          </p:nvPr>
        </p:nvSpPr>
        <p:spPr>
          <a:xfrm>
            <a:off x="628010" y="2148396"/>
            <a:ext cx="10829350" cy="3519294"/>
          </a:xfrm>
        </p:spPr>
        <p:txBody>
          <a:bodyPr/>
          <a:lstStyle/>
          <a:p>
            <a:pPr>
              <a:lnSpc>
                <a:spcPct val="107000"/>
              </a:lnSpc>
              <a:spcAft>
                <a:spcPts val="800"/>
              </a:spcAft>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origin of the investment (ratione personae),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nature of the investment and the threshold (ratione materiae),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target of the investment (regulated sectors)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review process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lt 3">
            <a:extLst>
              <a:ext uri="{FF2B5EF4-FFF2-40B4-BE49-F238E27FC236}">
                <a16:creationId xmlns:a16="http://schemas.microsoft.com/office/drawing/2014/main" xmlns="" id="{DC7710CB-ECDB-4EC5-B4C1-8513D2FE0ACB}"/>
              </a:ext>
            </a:extLst>
          </p:cNvPr>
          <p:cNvPicPr>
            <a:picLocks noChangeAspect="1"/>
          </p:cNvPicPr>
          <p:nvPr/>
        </p:nvPicPr>
        <p:blipFill>
          <a:blip r:embed="rId2"/>
          <a:stretch>
            <a:fillRect/>
          </a:stretch>
        </p:blipFill>
        <p:spPr>
          <a:xfrm>
            <a:off x="9713166" y="1867386"/>
            <a:ext cx="1458103" cy="1025104"/>
          </a:xfrm>
          <a:prstGeom prst="rect">
            <a:avLst/>
          </a:prstGeom>
        </p:spPr>
      </p:pic>
    </p:spTree>
    <p:extLst>
      <p:ext uri="{BB962C8B-B14F-4D97-AF65-F5344CB8AC3E}">
        <p14:creationId xmlns:p14="http://schemas.microsoft.com/office/powerpoint/2010/main" val="795840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xmlns="" id="{8B37AC10-7986-644E-8B44-7169D5E6228A}"/>
              </a:ext>
            </a:extLst>
          </p:cNvPr>
          <p:cNvSpPr>
            <a:spLocks noGrp="1"/>
          </p:cNvSpPr>
          <p:nvPr>
            <p:ph sz="half" idx="1"/>
          </p:nvPr>
        </p:nvSpPr>
        <p:spPr>
          <a:xfrm>
            <a:off x="634363" y="1995129"/>
            <a:ext cx="10829350" cy="4232417"/>
          </a:xfrm>
        </p:spPr>
        <p:txBody>
          <a:bodyPr/>
          <a:lstStyle/>
          <a:p>
            <a:pPr lvl="1"/>
            <a:r>
              <a:rPr lang="en-US" b="1" i="0" dirty="0">
                <a:solidFill>
                  <a:srgbClr val="000000"/>
                </a:solidFill>
                <a:effectLst/>
                <a:latin typeface="Arial" panose="020B0604020202020204" pitchFamily="34" charset="0"/>
              </a:rPr>
              <a:t>Restrictions on Acquisition of Immovables Act</a:t>
            </a:r>
          </a:p>
          <a:p>
            <a:pPr marL="457200" lvl="1" indent="0">
              <a:buNone/>
            </a:pPr>
            <a:endParaRPr lang="en-US" b="1" i="0" dirty="0">
              <a:solidFill>
                <a:srgbClr val="000000"/>
              </a:solidFill>
              <a:effectLst/>
              <a:latin typeface="Arial" panose="020B0604020202020204" pitchFamily="34" charset="0"/>
            </a:endParaRPr>
          </a:p>
          <a:p>
            <a:pPr marL="457200" lvl="1" indent="0">
              <a:buNone/>
            </a:pPr>
            <a:r>
              <a:rPr lang="en-US" b="1" i="0" dirty="0">
                <a:solidFill>
                  <a:srgbClr val="000000"/>
                </a:solidFill>
                <a:effectLst/>
                <a:latin typeface="Arial" panose="020B0604020202020204" pitchFamily="34" charset="0"/>
              </a:rPr>
              <a:t>Acquisition of immovables which contain agricultural or forest land</a:t>
            </a:r>
          </a:p>
          <a:p>
            <a:pPr marL="457200" lvl="1" indent="0">
              <a:buNone/>
            </a:pPr>
            <a:r>
              <a:rPr lang="en-US" b="0" i="0" dirty="0">
                <a:solidFill>
                  <a:srgbClr val="202020"/>
                </a:solidFill>
                <a:effectLst/>
                <a:latin typeface="Arial" panose="020B0604020202020204" pitchFamily="34" charset="0"/>
              </a:rPr>
              <a:t>A legal person the seat of which is in a Contracting party to the EEA Agreement or a member state of the OECD – up to 10 ha</a:t>
            </a:r>
          </a:p>
          <a:p>
            <a:pPr marL="457200" lvl="1" indent="0">
              <a:buNone/>
            </a:pPr>
            <a:endParaRPr lang="en-US" b="1" dirty="0">
              <a:solidFill>
                <a:srgbClr val="000000"/>
              </a:solidFill>
            </a:endParaRPr>
          </a:p>
          <a:p>
            <a:pPr marL="457200" lvl="1" indent="0">
              <a:buNone/>
            </a:pPr>
            <a:r>
              <a:rPr lang="en-US" b="1" i="0" dirty="0">
                <a:solidFill>
                  <a:srgbClr val="000000"/>
                </a:solidFill>
                <a:effectLst/>
                <a:latin typeface="Arial" panose="020B0604020202020204" pitchFamily="34" charset="0"/>
              </a:rPr>
              <a:t>Restrictions on Acquisition of Immovables Arising from National </a:t>
            </a:r>
            <a:r>
              <a:rPr lang="en-US" b="1" i="0" dirty="0" err="1">
                <a:solidFill>
                  <a:srgbClr val="000000"/>
                </a:solidFill>
                <a:effectLst/>
                <a:latin typeface="Arial" panose="020B0604020202020204" pitchFamily="34" charset="0"/>
              </a:rPr>
              <a:t>Defence</a:t>
            </a:r>
            <a:r>
              <a:rPr lang="en-US" b="1" i="0" dirty="0">
                <a:solidFill>
                  <a:srgbClr val="000000"/>
                </a:solidFill>
                <a:effectLst/>
                <a:latin typeface="Arial" panose="020B0604020202020204" pitchFamily="34" charset="0"/>
              </a:rPr>
              <a:t> Reasons </a:t>
            </a:r>
            <a:r>
              <a:rPr lang="en-US" b="1" i="0" u="none" strike="noStrike" dirty="0">
                <a:solidFill>
                  <a:srgbClr val="0061AA"/>
                </a:solidFill>
                <a:effectLst/>
                <a:latin typeface="Arial" panose="020B0604020202020204" pitchFamily="34" charset="0"/>
              </a:rPr>
              <a:t> </a:t>
            </a:r>
            <a:endParaRPr lang="en-US" b="1" i="0" dirty="0">
              <a:solidFill>
                <a:srgbClr val="000000"/>
              </a:solidFill>
              <a:effectLst/>
              <a:latin typeface="Arial" panose="020B0604020202020204" pitchFamily="34" charset="0"/>
            </a:endParaRPr>
          </a:p>
          <a:p>
            <a:pPr marL="457200" lvl="1" indent="0">
              <a:buNone/>
            </a:pPr>
            <a:r>
              <a:rPr lang="en-US" b="0" i="0" dirty="0">
                <a:solidFill>
                  <a:srgbClr val="202020"/>
                </a:solidFill>
                <a:effectLst/>
                <a:latin typeface="Arial" panose="020B0604020202020204" pitchFamily="34" charset="0"/>
              </a:rPr>
              <a:t>Any natural person who is not a citizen of a contracting party to the EEA Agreement or any legal person whose seat is not in a contracting party to the EEA Agreement is prohibited.</a:t>
            </a:r>
            <a:endParaRPr lang="en-US" dirty="0">
              <a:solidFill>
                <a:srgbClr val="302F3C"/>
              </a:solidFill>
            </a:endParaRPr>
          </a:p>
        </p:txBody>
      </p:sp>
      <p:sp>
        <p:nvSpPr>
          <p:cNvPr id="2" name="Otsikko 1">
            <a:extLst>
              <a:ext uri="{FF2B5EF4-FFF2-40B4-BE49-F238E27FC236}">
                <a16:creationId xmlns:a16="http://schemas.microsoft.com/office/drawing/2014/main" xmlns="" id="{526382DA-F77C-6C44-9FC4-3801A2DDD378}"/>
              </a:ext>
            </a:extLst>
          </p:cNvPr>
          <p:cNvSpPr>
            <a:spLocks noGrp="1"/>
          </p:cNvSpPr>
          <p:nvPr>
            <p:ph type="title"/>
          </p:nvPr>
        </p:nvSpPr>
        <p:spPr>
          <a:xfrm>
            <a:off x="460745" y="780745"/>
            <a:ext cx="10829350" cy="1018353"/>
          </a:xfrm>
        </p:spPr>
        <p:txBody>
          <a:bodyPr/>
          <a:lstStyle/>
          <a:p>
            <a:r>
              <a:rPr lang="en-US" sz="2400" dirty="0"/>
              <a:t>acquisition of real estate by foreigners</a:t>
            </a:r>
          </a:p>
        </p:txBody>
      </p:sp>
      <p:pic>
        <p:nvPicPr>
          <p:cNvPr id="4" name="Pilt 3">
            <a:extLst>
              <a:ext uri="{FF2B5EF4-FFF2-40B4-BE49-F238E27FC236}">
                <a16:creationId xmlns:a16="http://schemas.microsoft.com/office/drawing/2014/main" xmlns="" id="{0AA40F7A-7F86-4E53-BB60-38B61D6F8433}"/>
              </a:ext>
            </a:extLst>
          </p:cNvPr>
          <p:cNvPicPr>
            <a:picLocks noChangeAspect="1"/>
          </p:cNvPicPr>
          <p:nvPr/>
        </p:nvPicPr>
        <p:blipFill>
          <a:blip r:embed="rId3"/>
          <a:stretch>
            <a:fillRect/>
          </a:stretch>
        </p:blipFill>
        <p:spPr>
          <a:xfrm>
            <a:off x="10086392" y="1995129"/>
            <a:ext cx="1203703" cy="841377"/>
          </a:xfrm>
          <a:prstGeom prst="rect">
            <a:avLst/>
          </a:prstGeom>
        </p:spPr>
      </p:pic>
    </p:spTree>
    <p:extLst>
      <p:ext uri="{BB962C8B-B14F-4D97-AF65-F5344CB8AC3E}">
        <p14:creationId xmlns:p14="http://schemas.microsoft.com/office/powerpoint/2010/main" val="1157449218"/>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2760"/>
          </a:lnSpc>
          <a:defRPr dirty="0">
            <a:solidFill>
              <a:srgbClr val="E3E2EB"/>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986420AB748C1409A998FB197829788" ma:contentTypeVersion="12" ma:contentTypeDescription="Create a new document." ma:contentTypeScope="" ma:versionID="f106e678a9645f7db376d48bedfddffb">
  <xsd:schema xmlns:xsd="http://www.w3.org/2001/XMLSchema" xmlns:xs="http://www.w3.org/2001/XMLSchema" xmlns:p="http://schemas.microsoft.com/office/2006/metadata/properties" xmlns:ns2="e8bc5ad5-f696-4085-abec-a94b0344671e" xmlns:ns3="ae79b625-484c-48bb-87f4-9a2fcb1af0cf" targetNamespace="http://schemas.microsoft.com/office/2006/metadata/properties" ma:root="true" ma:fieldsID="8b55a37be7d7902583325e291df82eeb" ns2:_="" ns3:_="">
    <xsd:import namespace="e8bc5ad5-f696-4085-abec-a94b0344671e"/>
    <xsd:import namespace="ae79b625-484c-48bb-87f4-9a2fcb1af0c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bc5ad5-f696-4085-abec-a94b034467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e79b625-484c-48bb-87f4-9a2fcb1af0c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E93587-2AC3-45C2-869E-E7A77FEBA7AB}">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FE337F6-6AF4-4654-B048-BC020A015ED1}">
  <ds:schemaRefs>
    <ds:schemaRef ds:uri="http://schemas.microsoft.com/sharepoint/v3/contenttype/forms"/>
  </ds:schemaRefs>
</ds:datastoreItem>
</file>

<file path=customXml/itemProps3.xml><?xml version="1.0" encoding="utf-8"?>
<ds:datastoreItem xmlns:ds="http://schemas.openxmlformats.org/officeDocument/2006/customXml" ds:itemID="{7688FFD6-2C08-4FAA-ACEC-7F71D631BB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bc5ad5-f696-4085-abec-a94b0344671e"/>
    <ds:schemaRef ds:uri="ae79b625-484c-48bb-87f4-9a2fcb1af0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3220</TotalTime>
  <Words>3488</Words>
  <Application>Microsoft Macintosh PowerPoint</Application>
  <PresentationFormat>Widescreen</PresentationFormat>
  <Paragraphs>494</Paragraphs>
  <Slides>55</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Arial Black</vt:lpstr>
      <vt:lpstr>Calibri</vt:lpstr>
      <vt:lpstr>ＭＳ Ｐゴシック</vt:lpstr>
      <vt:lpstr>Times New Roman</vt:lpstr>
      <vt:lpstr>Wingdings</vt:lpstr>
      <vt:lpstr>等线</vt:lpstr>
      <vt:lpstr>Arial</vt:lpstr>
      <vt:lpstr>Office-teema</vt:lpstr>
      <vt:lpstr>The impact of new FDI        screening rules in the       Nordics and baltics   24 August 2021   </vt:lpstr>
      <vt:lpstr>International  business  law firm</vt:lpstr>
      <vt:lpstr>FDI SCREENING  IN The BALtics  24 August 2021  </vt:lpstr>
      <vt:lpstr>Background for the Existing and new rules</vt:lpstr>
      <vt:lpstr>PowerPoint Presentation</vt:lpstr>
      <vt:lpstr>Notification to the commission</vt:lpstr>
      <vt:lpstr>Estonia</vt:lpstr>
      <vt:lpstr>Estonia</vt:lpstr>
      <vt:lpstr>acquisition of real estate by foreigners</vt:lpstr>
      <vt:lpstr>Latvia</vt:lpstr>
      <vt:lpstr>Lithuania</vt:lpstr>
      <vt:lpstr>Final comments</vt:lpstr>
      <vt:lpstr>PowerPoint Presentation</vt:lpstr>
      <vt:lpstr>PowerPoint Presentation</vt:lpstr>
      <vt:lpstr>PowerPoint Presentation</vt:lpstr>
      <vt:lpstr>General power for the Government to intervene</vt:lpstr>
      <vt:lpstr>PowerPoint Presentation</vt:lpstr>
      <vt:lpstr>PowerPoint Presentation</vt:lpstr>
      <vt:lpstr>FDI SCREENING  IN FINLAND  24 August 2021  </vt:lpstr>
      <vt:lpstr>Applicable law – “yritysostolaki”</vt:lpstr>
      <vt:lpstr>Background for the proposed new rules</vt:lpstr>
      <vt:lpstr>WHAT is the law TRYING TO PROTECT?</vt:lpstr>
      <vt:lpstr>PROCESS</vt:lpstr>
      <vt:lpstr>Refusal of approval</vt:lpstr>
      <vt:lpstr>comments</vt:lpstr>
      <vt:lpstr>acquisition of real estate by foreigners</vt:lpstr>
      <vt:lpstr>FDI SCREENING  IN SWEDEN  24 August 2021  </vt:lpstr>
      <vt:lpstr>PowerPoint Presentation</vt:lpstr>
      <vt:lpstr>Regulatory framework for fdi in sweden</vt:lpstr>
      <vt:lpstr>Amendments to the Protective Security Act</vt:lpstr>
      <vt:lpstr>Criteria for review</vt:lpstr>
      <vt:lpstr>Review outcomes and enforcement</vt:lpstr>
      <vt:lpstr>Regulatory framework The second initiative</vt:lpstr>
      <vt:lpstr>comments</vt:lpstr>
      <vt:lpstr>FDI SCREENING  IN DENMARK  24 August 2021  </vt:lpstr>
      <vt:lpstr>Background</vt:lpstr>
      <vt:lpstr>Background Denmark: From open econiomy to Robust fdi screening system in the very            Restrictive end of what is seen in the EU </vt:lpstr>
      <vt:lpstr>  Trawling where flyfishing is  required…?</vt:lpstr>
      <vt:lpstr>Legislative  process</vt:lpstr>
      <vt:lpstr>What are we trying     to protect?</vt:lpstr>
      <vt:lpstr>Who are foreigners?</vt:lpstr>
      <vt:lpstr>Critical sectors</vt:lpstr>
      <vt:lpstr>Critical sectors</vt:lpstr>
      <vt:lpstr>Critical  infrastructure</vt:lpstr>
      <vt:lpstr>Specific case</vt:lpstr>
      <vt:lpstr>Investment  transactions</vt:lpstr>
      <vt:lpstr>Investment transactions</vt:lpstr>
      <vt:lpstr>Investment transactions </vt:lpstr>
      <vt:lpstr>Special economic agreements</vt:lpstr>
      <vt:lpstr>Other tracks</vt:lpstr>
      <vt:lpstr>Obligations in case       of relevant fdi</vt:lpstr>
      <vt:lpstr>Application formalities</vt:lpstr>
      <vt:lpstr>Reasons to reject         an fdi</vt:lpstr>
      <vt:lpstr>remedies</vt:lpstr>
      <vt:lpstr>Challenging a   negative ruling</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business  law firm</dc:title>
  <dc:creator>Taina Tervonen</dc:creator>
  <cp:lastModifiedBy>Ben Lovell</cp:lastModifiedBy>
  <cp:revision>29</cp:revision>
  <dcterms:created xsi:type="dcterms:W3CDTF">2021-01-14T11:41:31Z</dcterms:created>
  <dcterms:modified xsi:type="dcterms:W3CDTF">2021-08-24T10:05:22Z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0x0101001986420AB748C1409A998FB197829788</vt:lpwstr>
  </property>
</Properties>
</file>